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6" r:id="rId13"/>
    <p:sldId id="272" r:id="rId14"/>
    <p:sldId id="269" r:id="rId15"/>
    <p:sldId id="271" r:id="rId16"/>
    <p:sldId id="273" r:id="rId17"/>
    <p:sldId id="277" r:id="rId18"/>
    <p:sldId id="274" r:id="rId19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36CED-EA93-88B2-19FB-4B4A7A133036}" v="50" dt="2026-03-16T09:36:45.284"/>
    <p1510:client id="{87606629-9212-C340-0D33-4BEEE6750F9A}" v="68" dt="2026-03-17T08:05:42.025"/>
    <p1510:client id="{90E452E5-2639-4F99-B727-3B55425DA695}" v="15" dt="2026-03-16T08:55:59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D Doman" userId="S::ddoman@sutton.dudley.sch.uk::6dcd5a8c-551b-4a93-822f-d0eb23a7c9b5" providerId="AD" clId="Web-{87606629-9212-C340-0D33-4BEEE6750F9A}"/>
    <pc:docChg chg="modSld">
      <pc:chgData name="Mrs D Doman" userId="S::ddoman@sutton.dudley.sch.uk::6dcd5a8c-551b-4a93-822f-d0eb23a7c9b5" providerId="AD" clId="Web-{87606629-9212-C340-0D33-4BEEE6750F9A}" dt="2026-03-17T08:05:42.025" v="69" actId="14100"/>
      <pc:docMkLst>
        <pc:docMk/>
      </pc:docMkLst>
      <pc:sldChg chg="addSp delSp modSp">
        <pc:chgData name="Mrs D Doman" userId="S::ddoman@sutton.dudley.sch.uk::6dcd5a8c-551b-4a93-822f-d0eb23a7c9b5" providerId="AD" clId="Web-{87606629-9212-C340-0D33-4BEEE6750F9A}" dt="2026-03-17T08:05:42.025" v="69" actId="14100"/>
        <pc:sldMkLst>
          <pc:docMk/>
          <pc:sldMk cId="1197383672" sldId="277"/>
        </pc:sldMkLst>
        <pc:spChg chg="mod">
          <ac:chgData name="Mrs D Doman" userId="S::ddoman@sutton.dudley.sch.uk::6dcd5a8c-551b-4a93-822f-d0eb23a7c9b5" providerId="AD" clId="Web-{87606629-9212-C340-0D33-4BEEE6750F9A}" dt="2026-03-17T07:16:41.610" v="18" actId="20577"/>
          <ac:spMkLst>
            <pc:docMk/>
            <pc:sldMk cId="1197383672" sldId="277"/>
            <ac:spMk id="2" creationId="{999E44C5-D2E1-4C74-12EA-FD786C6E6630}"/>
          </ac:spMkLst>
        </pc:spChg>
        <pc:spChg chg="mod">
          <ac:chgData name="Mrs D Doman" userId="S::ddoman@sutton.dudley.sch.uk::6dcd5a8c-551b-4a93-822f-d0eb23a7c9b5" providerId="AD" clId="Web-{87606629-9212-C340-0D33-4BEEE6750F9A}" dt="2026-03-17T07:23:07.643" v="50" actId="20577"/>
          <ac:spMkLst>
            <pc:docMk/>
            <pc:sldMk cId="1197383672" sldId="277"/>
            <ac:spMk id="3" creationId="{FEF9CC9E-1779-F2E4-1D6A-221DDAEE6F90}"/>
          </ac:spMkLst>
        </pc:spChg>
        <pc:spChg chg="add del mod">
          <ac:chgData name="Mrs D Doman" userId="S::ddoman@sutton.dudley.sch.uk::6dcd5a8c-551b-4a93-822f-d0eb23a7c9b5" providerId="AD" clId="Web-{87606629-9212-C340-0D33-4BEEE6750F9A}" dt="2026-03-17T07:25:41.124" v="54"/>
          <ac:spMkLst>
            <pc:docMk/>
            <pc:sldMk cId="1197383672" sldId="277"/>
            <ac:spMk id="4" creationId="{A3562212-571E-D603-972B-84D1CA32D6F4}"/>
          </ac:spMkLst>
        </pc:spChg>
        <pc:picChg chg="del mod">
          <ac:chgData name="Mrs D Doman" userId="S::ddoman@sutton.dudley.sch.uk::6dcd5a8c-551b-4a93-822f-d0eb23a7c9b5" providerId="AD" clId="Web-{87606629-9212-C340-0D33-4BEEE6750F9A}" dt="2026-03-17T07:12:35.565" v="1"/>
          <ac:picMkLst>
            <pc:docMk/>
            <pc:sldMk cId="1197383672" sldId="277"/>
            <ac:picMk id="4" creationId="{E5AA033B-387D-E45A-DBE7-F1AC1CF562E8}"/>
          </ac:picMkLst>
        </pc:picChg>
        <pc:picChg chg="add mod">
          <ac:chgData name="Mrs D Doman" userId="S::ddoman@sutton.dudley.sch.uk::6dcd5a8c-551b-4a93-822f-d0eb23a7c9b5" providerId="AD" clId="Web-{87606629-9212-C340-0D33-4BEEE6750F9A}" dt="2026-03-17T07:26:53.291" v="65" actId="1076"/>
          <ac:picMkLst>
            <pc:docMk/>
            <pc:sldMk cId="1197383672" sldId="277"/>
            <ac:picMk id="5" creationId="{972D7ADC-9E71-DF18-1517-C4A2E4A2A769}"/>
          </ac:picMkLst>
        </pc:picChg>
        <pc:picChg chg="add mod">
          <ac:chgData name="Mrs D Doman" userId="S::ddoman@sutton.dudley.sch.uk::6dcd5a8c-551b-4a93-822f-d0eb23a7c9b5" providerId="AD" clId="Web-{87606629-9212-C340-0D33-4BEEE6750F9A}" dt="2026-03-17T08:05:42.025" v="69" actId="14100"/>
          <ac:picMkLst>
            <pc:docMk/>
            <pc:sldMk cId="1197383672" sldId="277"/>
            <ac:picMk id="6" creationId="{B48D3B23-56AF-B46A-6A9F-A9D92C2841FC}"/>
          </ac:picMkLst>
        </pc:picChg>
      </pc:sldChg>
    </pc:docChg>
  </pc:docChgLst>
  <pc:docChgLst>
    <pc:chgData name="Mrs K Fellows" userId="c758389f-ee85-4484-913d-dc3b0184cb1f" providerId="ADAL" clId="{37ECA568-7D37-49CE-9536-A7CB196133F7}"/>
    <pc:docChg chg="custSel modSld">
      <pc:chgData name="Mrs K Fellows" userId="c758389f-ee85-4484-913d-dc3b0184cb1f" providerId="ADAL" clId="{37ECA568-7D37-49CE-9536-A7CB196133F7}" dt="2026-03-16T08:55:59.382" v="14" actId="1076"/>
      <pc:docMkLst>
        <pc:docMk/>
      </pc:docMkLst>
      <pc:sldChg chg="addSp modSp mod">
        <pc:chgData name="Mrs K Fellows" userId="c758389f-ee85-4484-913d-dc3b0184cb1f" providerId="ADAL" clId="{37ECA568-7D37-49CE-9536-A7CB196133F7}" dt="2026-03-16T08:49:20.046" v="3" actId="14100"/>
        <pc:sldMkLst>
          <pc:docMk/>
          <pc:sldMk cId="741863425" sldId="269"/>
        </pc:sldMkLst>
        <pc:picChg chg="add mod">
          <ac:chgData name="Mrs K Fellows" userId="c758389f-ee85-4484-913d-dc3b0184cb1f" providerId="ADAL" clId="{37ECA568-7D37-49CE-9536-A7CB196133F7}" dt="2026-03-16T08:49:20.046" v="3" actId="14100"/>
          <ac:picMkLst>
            <pc:docMk/>
            <pc:sldMk cId="741863425" sldId="269"/>
            <ac:picMk id="3" creationId="{0267E638-2F1C-63D3-7E9D-734265E4A6C5}"/>
          </ac:picMkLst>
        </pc:picChg>
      </pc:sldChg>
      <pc:sldChg chg="addSp delSp modSp mod">
        <pc:chgData name="Mrs K Fellows" userId="c758389f-ee85-4484-913d-dc3b0184cb1f" providerId="ADAL" clId="{37ECA568-7D37-49CE-9536-A7CB196133F7}" dt="2026-03-16T08:55:59.382" v="14" actId="1076"/>
        <pc:sldMkLst>
          <pc:docMk/>
          <pc:sldMk cId="1860907290" sldId="274"/>
        </pc:sldMkLst>
        <pc:picChg chg="mod">
          <ac:chgData name="Mrs K Fellows" userId="c758389f-ee85-4484-913d-dc3b0184cb1f" providerId="ADAL" clId="{37ECA568-7D37-49CE-9536-A7CB196133F7}" dt="2026-03-16T08:51:58.888" v="8" actId="1076"/>
          <ac:picMkLst>
            <pc:docMk/>
            <pc:sldMk cId="1860907290" sldId="274"/>
            <ac:picMk id="3" creationId="{13BDD683-50FC-CC48-CC95-334D5E87AEEA}"/>
          </ac:picMkLst>
        </pc:picChg>
        <pc:picChg chg="add del mod">
          <ac:chgData name="Mrs K Fellows" userId="c758389f-ee85-4484-913d-dc3b0184cb1f" providerId="ADAL" clId="{37ECA568-7D37-49CE-9536-A7CB196133F7}" dt="2026-03-16T08:55:48.154" v="11" actId="478"/>
          <ac:picMkLst>
            <pc:docMk/>
            <pc:sldMk cId="1860907290" sldId="274"/>
            <ac:picMk id="4" creationId="{22C6DC9B-63CA-E2A9-7371-1ED89A069FDB}"/>
          </ac:picMkLst>
        </pc:picChg>
        <pc:picChg chg="add mod">
          <ac:chgData name="Mrs K Fellows" userId="c758389f-ee85-4484-913d-dc3b0184cb1f" providerId="ADAL" clId="{37ECA568-7D37-49CE-9536-A7CB196133F7}" dt="2026-03-16T08:55:59.382" v="14" actId="1076"/>
          <ac:picMkLst>
            <pc:docMk/>
            <pc:sldMk cId="1860907290" sldId="274"/>
            <ac:picMk id="5" creationId="{8B21F8C0-04E6-360D-E876-74F71F205E53}"/>
          </ac:picMkLst>
        </pc:picChg>
      </pc:sldChg>
    </pc:docChg>
  </pc:docChgLst>
  <pc:docChgLst>
    <pc:chgData name="Mr I Curnow" userId="S::icurnow@sutton.dudley.sch.uk::20a17e97-e421-4195-b1bf-bbfe5a794824" providerId="AD" clId="Web-{CCEE8C96-C49E-88A5-EE51-F571E705A5DC}"/>
    <pc:docChg chg="modSld">
      <pc:chgData name="Mr I Curnow" userId="S::icurnow@sutton.dudley.sch.uk::20a17e97-e421-4195-b1bf-bbfe5a794824" providerId="AD" clId="Web-{CCEE8C96-C49E-88A5-EE51-F571E705A5DC}" dt="2026-03-12T14:06:59.612" v="20" actId="1076"/>
      <pc:docMkLst>
        <pc:docMk/>
      </pc:docMkLst>
      <pc:sldChg chg="modSp">
        <pc:chgData name="Mr I Curnow" userId="S::icurnow@sutton.dudley.sch.uk::20a17e97-e421-4195-b1bf-bbfe5a794824" providerId="AD" clId="Web-{CCEE8C96-C49E-88A5-EE51-F571E705A5DC}" dt="2026-03-12T14:02:33.840" v="7" actId="14100"/>
        <pc:sldMkLst>
          <pc:docMk/>
          <pc:sldMk cId="2629684252" sldId="261"/>
        </pc:sldMkLst>
        <pc:spChg chg="mod">
          <ac:chgData name="Mr I Curnow" userId="S::icurnow@sutton.dudley.sch.uk::20a17e97-e421-4195-b1bf-bbfe5a794824" providerId="AD" clId="Web-{CCEE8C96-C49E-88A5-EE51-F571E705A5DC}" dt="2026-03-12T14:02:33.840" v="7" actId="14100"/>
          <ac:spMkLst>
            <pc:docMk/>
            <pc:sldMk cId="2629684252" sldId="261"/>
            <ac:spMk id="8" creationId="{24232038-B6D2-2363-7C38-8221F135385C}"/>
          </ac:spMkLst>
        </pc:spChg>
      </pc:sldChg>
      <pc:sldChg chg="modSp">
        <pc:chgData name="Mr I Curnow" userId="S::icurnow@sutton.dudley.sch.uk::20a17e97-e421-4195-b1bf-bbfe5a794824" providerId="AD" clId="Web-{CCEE8C96-C49E-88A5-EE51-F571E705A5DC}" dt="2026-03-12T14:02:49.247" v="8" actId="20577"/>
        <pc:sldMkLst>
          <pc:docMk/>
          <pc:sldMk cId="1896804831" sldId="262"/>
        </pc:sldMkLst>
        <pc:spChg chg="mod">
          <ac:chgData name="Mr I Curnow" userId="S::icurnow@sutton.dudley.sch.uk::20a17e97-e421-4195-b1bf-bbfe5a794824" providerId="AD" clId="Web-{CCEE8C96-C49E-88A5-EE51-F571E705A5DC}" dt="2026-03-12T14:02:49.247" v="8" actId="20577"/>
          <ac:spMkLst>
            <pc:docMk/>
            <pc:sldMk cId="1896804831" sldId="262"/>
            <ac:spMk id="3" creationId="{C7F15338-2BCE-40DF-7258-40FDC6298B32}"/>
          </ac:spMkLst>
        </pc:spChg>
      </pc:sldChg>
      <pc:sldChg chg="modSp">
        <pc:chgData name="Mr I Curnow" userId="S::icurnow@sutton.dudley.sch.uk::20a17e97-e421-4195-b1bf-bbfe5a794824" providerId="AD" clId="Web-{CCEE8C96-C49E-88A5-EE51-F571E705A5DC}" dt="2026-03-12T14:06:59.612" v="20" actId="1076"/>
        <pc:sldMkLst>
          <pc:docMk/>
          <pc:sldMk cId="741863425" sldId="269"/>
        </pc:sldMkLst>
        <pc:picChg chg="mod">
          <ac:chgData name="Mr I Curnow" userId="S::icurnow@sutton.dudley.sch.uk::20a17e97-e421-4195-b1bf-bbfe5a794824" providerId="AD" clId="Web-{CCEE8C96-C49E-88A5-EE51-F571E705A5DC}" dt="2026-03-12T14:06:59.612" v="20" actId="1076"/>
          <ac:picMkLst>
            <pc:docMk/>
            <pc:sldMk cId="741863425" sldId="269"/>
            <ac:picMk id="4" creationId="{5482A8B9-2860-4A5C-973D-87EE57F8C5C4}"/>
          </ac:picMkLst>
        </pc:picChg>
      </pc:sldChg>
      <pc:sldChg chg="modSp">
        <pc:chgData name="Mr I Curnow" userId="S::icurnow@sutton.dudley.sch.uk::20a17e97-e421-4195-b1bf-bbfe5a794824" providerId="AD" clId="Web-{CCEE8C96-C49E-88A5-EE51-F571E705A5DC}" dt="2026-03-12T14:03:36.514" v="19" actId="20577"/>
        <pc:sldMkLst>
          <pc:docMk/>
          <pc:sldMk cId="2276318701" sldId="276"/>
        </pc:sldMkLst>
        <pc:spChg chg="mod">
          <ac:chgData name="Mr I Curnow" userId="S::icurnow@sutton.dudley.sch.uk::20a17e97-e421-4195-b1bf-bbfe5a794824" providerId="AD" clId="Web-{CCEE8C96-C49E-88A5-EE51-F571E705A5DC}" dt="2026-03-12T14:03:36.514" v="19" actId="20577"/>
          <ac:spMkLst>
            <pc:docMk/>
            <pc:sldMk cId="2276318701" sldId="276"/>
            <ac:spMk id="9" creationId="{A74418C6-27A0-DCD9-7DA6-CFC6A5E8E57C}"/>
          </ac:spMkLst>
        </pc:spChg>
        <pc:spChg chg="mod">
          <ac:chgData name="Mr I Curnow" userId="S::icurnow@sutton.dudley.sch.uk::20a17e97-e421-4195-b1bf-bbfe5a794824" providerId="AD" clId="Web-{CCEE8C96-C49E-88A5-EE51-F571E705A5DC}" dt="2026-03-12T14:03:23.576" v="14" actId="20577"/>
          <ac:spMkLst>
            <pc:docMk/>
            <pc:sldMk cId="2276318701" sldId="276"/>
            <ac:spMk id="10" creationId="{2853EFE6-C93D-2FF4-13F6-7B09F53509DB}"/>
          </ac:spMkLst>
        </pc:spChg>
      </pc:sldChg>
    </pc:docChg>
  </pc:docChgLst>
  <pc:docChgLst>
    <pc:chgData name="Mrs K Fellows" userId="S::kfellows@sutton.dudley.sch.uk::c758389f-ee85-4484-913d-dc3b0184cb1f" providerId="AD" clId="Web-{D0BA7DE1-D835-DD20-989F-33961A030985}"/>
    <pc:docChg chg="modSld">
      <pc:chgData name="Mrs K Fellows" userId="S::kfellows@sutton.dudley.sch.uk::c758389f-ee85-4484-913d-dc3b0184cb1f" providerId="AD" clId="Web-{D0BA7DE1-D835-DD20-989F-33961A030985}" dt="2026-03-12T09:43:31.902" v="153" actId="20577"/>
      <pc:docMkLst>
        <pc:docMk/>
      </pc:docMkLst>
      <pc:sldChg chg="modSp">
        <pc:chgData name="Mrs K Fellows" userId="S::kfellows@sutton.dudley.sch.uk::c758389f-ee85-4484-913d-dc3b0184cb1f" providerId="AD" clId="Web-{D0BA7DE1-D835-DD20-989F-33961A030985}" dt="2026-03-12T09:34:41.981" v="2" actId="20577"/>
        <pc:sldMkLst>
          <pc:docMk/>
          <pc:sldMk cId="3644208341" sldId="260"/>
        </pc:sldMkLst>
        <pc:spChg chg="mod">
          <ac:chgData name="Mrs K Fellows" userId="S::kfellows@sutton.dudley.sch.uk::c758389f-ee85-4484-913d-dc3b0184cb1f" providerId="AD" clId="Web-{D0BA7DE1-D835-DD20-989F-33961A030985}" dt="2026-03-12T09:34:41.981" v="2" actId="20577"/>
          <ac:spMkLst>
            <pc:docMk/>
            <pc:sldMk cId="3644208341" sldId="260"/>
            <ac:spMk id="3" creationId="{679227D1-9DCE-13FF-E6D1-C0FD0DFAA8B6}"/>
          </ac:spMkLst>
        </pc:spChg>
      </pc:sldChg>
      <pc:sldChg chg="modSp">
        <pc:chgData name="Mrs K Fellows" userId="S::kfellows@sutton.dudley.sch.uk::c758389f-ee85-4484-913d-dc3b0184cb1f" providerId="AD" clId="Web-{D0BA7DE1-D835-DD20-989F-33961A030985}" dt="2026-03-12T09:43:31.902" v="153" actId="20577"/>
        <pc:sldMkLst>
          <pc:docMk/>
          <pc:sldMk cId="2629684252" sldId="261"/>
        </pc:sldMkLst>
        <pc:spChg chg="mod">
          <ac:chgData name="Mrs K Fellows" userId="S::kfellows@sutton.dudley.sch.uk::c758389f-ee85-4484-913d-dc3b0184cb1f" providerId="AD" clId="Web-{D0BA7DE1-D835-DD20-989F-33961A030985}" dt="2026-03-12T09:34:47.965" v="4" actId="20577"/>
          <ac:spMkLst>
            <pc:docMk/>
            <pc:sldMk cId="2629684252" sldId="261"/>
            <ac:spMk id="2" creationId="{A40559BF-7145-55D8-A769-5FCE49F3C20C}"/>
          </ac:spMkLst>
        </pc:spChg>
        <pc:spChg chg="mod">
          <ac:chgData name="Mrs K Fellows" userId="S::kfellows@sutton.dudley.sch.uk::c758389f-ee85-4484-913d-dc3b0184cb1f" providerId="AD" clId="Web-{D0BA7DE1-D835-DD20-989F-33961A030985}" dt="2026-03-12T09:43:31.902" v="153" actId="20577"/>
          <ac:spMkLst>
            <pc:docMk/>
            <pc:sldMk cId="2629684252" sldId="261"/>
            <ac:spMk id="8" creationId="{24232038-B6D2-2363-7C38-8221F135385C}"/>
          </ac:spMkLst>
        </pc:spChg>
      </pc:sldChg>
      <pc:sldChg chg="modSp">
        <pc:chgData name="Mrs K Fellows" userId="S::kfellows@sutton.dudley.sch.uk::c758389f-ee85-4484-913d-dc3b0184cb1f" providerId="AD" clId="Web-{D0BA7DE1-D835-DD20-989F-33961A030985}" dt="2026-03-12T09:38:11.046" v="57" actId="20577"/>
        <pc:sldMkLst>
          <pc:docMk/>
          <pc:sldMk cId="1896804831" sldId="262"/>
        </pc:sldMkLst>
        <pc:spChg chg="mod">
          <ac:chgData name="Mrs K Fellows" userId="S::kfellows@sutton.dudley.sch.uk::c758389f-ee85-4484-913d-dc3b0184cb1f" providerId="AD" clId="Web-{D0BA7DE1-D835-DD20-989F-33961A030985}" dt="2026-03-12T09:38:11.046" v="57" actId="20577"/>
          <ac:spMkLst>
            <pc:docMk/>
            <pc:sldMk cId="1896804831" sldId="262"/>
            <ac:spMk id="3" creationId="{C7F15338-2BCE-40DF-7258-40FDC6298B32}"/>
          </ac:spMkLst>
        </pc:spChg>
      </pc:sldChg>
      <pc:sldChg chg="modSp">
        <pc:chgData name="Mrs K Fellows" userId="S::kfellows@sutton.dudley.sch.uk::c758389f-ee85-4484-913d-dc3b0184cb1f" providerId="AD" clId="Web-{D0BA7DE1-D835-DD20-989F-33961A030985}" dt="2026-03-12T09:38:20.125" v="58" actId="14100"/>
        <pc:sldMkLst>
          <pc:docMk/>
          <pc:sldMk cId="4154813643" sldId="263"/>
        </pc:sldMkLst>
        <pc:picChg chg="mod">
          <ac:chgData name="Mrs K Fellows" userId="S::kfellows@sutton.dudley.sch.uk::c758389f-ee85-4484-913d-dc3b0184cb1f" providerId="AD" clId="Web-{D0BA7DE1-D835-DD20-989F-33961A030985}" dt="2026-03-12T09:38:20.125" v="58" actId="14100"/>
          <ac:picMkLst>
            <pc:docMk/>
            <pc:sldMk cId="4154813643" sldId="263"/>
            <ac:picMk id="7" creationId="{F1FCD13B-F08B-931D-6860-915AF0793A24}"/>
          </ac:picMkLst>
        </pc:picChg>
      </pc:sldChg>
      <pc:sldChg chg="delSp modSp">
        <pc:chgData name="Mrs K Fellows" userId="S::kfellows@sutton.dudley.sch.uk::c758389f-ee85-4484-913d-dc3b0184cb1f" providerId="AD" clId="Web-{D0BA7DE1-D835-DD20-989F-33961A030985}" dt="2026-03-12T09:40:28.048" v="76" actId="20577"/>
        <pc:sldMkLst>
          <pc:docMk/>
          <pc:sldMk cId="3757347804" sldId="272"/>
        </pc:sldMkLst>
        <pc:spChg chg="mod">
          <ac:chgData name="Mrs K Fellows" userId="S::kfellows@sutton.dudley.sch.uk::c758389f-ee85-4484-913d-dc3b0184cb1f" providerId="AD" clId="Web-{D0BA7DE1-D835-DD20-989F-33961A030985}" dt="2026-03-12T09:40:28.048" v="76" actId="20577"/>
          <ac:spMkLst>
            <pc:docMk/>
            <pc:sldMk cId="3757347804" sldId="272"/>
            <ac:spMk id="3" creationId="{3478534C-631E-9D52-C76D-B21DA1D746EB}"/>
          </ac:spMkLst>
        </pc:spChg>
      </pc:sldChg>
      <pc:sldChg chg="modSp">
        <pc:chgData name="Mrs K Fellows" userId="S::kfellows@sutton.dudley.sch.uk::c758389f-ee85-4484-913d-dc3b0184cb1f" providerId="AD" clId="Web-{D0BA7DE1-D835-DD20-989F-33961A030985}" dt="2026-03-12T09:41:33.330" v="140"/>
        <pc:sldMkLst>
          <pc:docMk/>
          <pc:sldMk cId="63010741" sldId="273"/>
        </pc:sldMkLst>
        <pc:graphicFrameChg chg="mod modGraphic">
          <ac:chgData name="Mrs K Fellows" userId="S::kfellows@sutton.dudley.sch.uk::c758389f-ee85-4484-913d-dc3b0184cb1f" providerId="AD" clId="Web-{D0BA7DE1-D835-DD20-989F-33961A030985}" dt="2026-03-12T09:41:33.330" v="140"/>
          <ac:graphicFrameMkLst>
            <pc:docMk/>
            <pc:sldMk cId="63010741" sldId="273"/>
            <ac:graphicFrameMk id="4" creationId="{61F80A5E-BE85-2BAA-F2BF-C13D9BC16614}"/>
          </ac:graphicFrameMkLst>
        </pc:graphicFrameChg>
      </pc:sldChg>
      <pc:sldChg chg="addSp delSp modSp">
        <pc:chgData name="Mrs K Fellows" userId="S::kfellows@sutton.dudley.sch.uk::c758389f-ee85-4484-913d-dc3b0184cb1f" providerId="AD" clId="Web-{D0BA7DE1-D835-DD20-989F-33961A030985}" dt="2026-03-12T09:43:06.462" v="146" actId="14100"/>
        <pc:sldMkLst>
          <pc:docMk/>
          <pc:sldMk cId="1860907290" sldId="274"/>
        </pc:sldMkLst>
        <pc:picChg chg="add mod">
          <ac:chgData name="Mrs K Fellows" userId="S::kfellows@sutton.dudley.sch.uk::c758389f-ee85-4484-913d-dc3b0184cb1f" providerId="AD" clId="Web-{D0BA7DE1-D835-DD20-989F-33961A030985}" dt="2026-03-12T09:43:06.462" v="146" actId="14100"/>
          <ac:picMkLst>
            <pc:docMk/>
            <pc:sldMk cId="1860907290" sldId="274"/>
            <ac:picMk id="3" creationId="{13BDD683-50FC-CC48-CC95-334D5E87AEEA}"/>
          </ac:picMkLst>
        </pc:picChg>
      </pc:sldChg>
    </pc:docChg>
  </pc:docChgLst>
  <pc:docChgLst>
    <pc:chgData name="Mrs D Doman" userId="S::ddoman@sutton.dudley.sch.uk::6dcd5a8c-551b-4a93-822f-d0eb23a7c9b5" providerId="AD" clId="Web-{36F50EC8-1154-A377-A8D2-3F00D97075C7}"/>
    <pc:docChg chg="addSld modSld">
      <pc:chgData name="Mrs D Doman" userId="S::ddoman@sutton.dudley.sch.uk::6dcd5a8c-551b-4a93-822f-d0eb23a7c9b5" providerId="AD" clId="Web-{36F50EC8-1154-A377-A8D2-3F00D97075C7}" dt="2026-03-12T15:31:03.718" v="41" actId="20577"/>
      <pc:docMkLst>
        <pc:docMk/>
      </pc:docMkLst>
      <pc:sldChg chg="modSp new">
        <pc:chgData name="Mrs D Doman" userId="S::ddoman@sutton.dudley.sch.uk::6dcd5a8c-551b-4a93-822f-d0eb23a7c9b5" providerId="AD" clId="Web-{36F50EC8-1154-A377-A8D2-3F00D97075C7}" dt="2026-03-12T15:31:03.718" v="41" actId="20577"/>
        <pc:sldMkLst>
          <pc:docMk/>
          <pc:sldMk cId="1197383672" sldId="277"/>
        </pc:sldMkLst>
        <pc:spChg chg="mod">
          <ac:chgData name="Mrs D Doman" userId="S::ddoman@sutton.dudley.sch.uk::6dcd5a8c-551b-4a93-822f-d0eb23a7c9b5" providerId="AD" clId="Web-{36F50EC8-1154-A377-A8D2-3F00D97075C7}" dt="2026-03-12T15:10:51.979" v="14" actId="20577"/>
          <ac:spMkLst>
            <pc:docMk/>
            <pc:sldMk cId="1197383672" sldId="277"/>
            <ac:spMk id="2" creationId="{999E44C5-D2E1-4C74-12EA-FD786C6E6630}"/>
          </ac:spMkLst>
        </pc:spChg>
        <pc:spChg chg="mod">
          <ac:chgData name="Mrs D Doman" userId="S::ddoman@sutton.dudley.sch.uk::6dcd5a8c-551b-4a93-822f-d0eb23a7c9b5" providerId="AD" clId="Web-{36F50EC8-1154-A377-A8D2-3F00D97075C7}" dt="2026-03-12T15:31:03.718" v="41" actId="20577"/>
          <ac:spMkLst>
            <pc:docMk/>
            <pc:sldMk cId="1197383672" sldId="277"/>
            <ac:spMk id="3" creationId="{FEF9CC9E-1779-F2E4-1D6A-221DDAEE6F90}"/>
          </ac:spMkLst>
        </pc:spChg>
      </pc:sldChg>
    </pc:docChg>
  </pc:docChgLst>
  <pc:docChgLst>
    <pc:chgData name="Mrs D Doman" userId="S::ddoman@sutton.dudley.sch.uk::6dcd5a8c-551b-4a93-822f-d0eb23a7c9b5" providerId="AD" clId="Web-{30436CED-EA93-88B2-19FB-4B4A7A133036}"/>
    <pc:docChg chg="modSld">
      <pc:chgData name="Mrs D Doman" userId="S::ddoman@sutton.dudley.sch.uk::6dcd5a8c-551b-4a93-822f-d0eb23a7c9b5" providerId="AD" clId="Web-{30436CED-EA93-88B2-19FB-4B4A7A133036}" dt="2026-03-16T09:36:45.284" v="55" actId="20577"/>
      <pc:docMkLst>
        <pc:docMk/>
      </pc:docMkLst>
      <pc:sldChg chg="addSp modSp">
        <pc:chgData name="Mrs D Doman" userId="S::ddoman@sutton.dudley.sch.uk::6dcd5a8c-551b-4a93-822f-d0eb23a7c9b5" providerId="AD" clId="Web-{30436CED-EA93-88B2-19FB-4B4A7A133036}" dt="2026-03-16T09:36:45.284" v="55" actId="20577"/>
        <pc:sldMkLst>
          <pc:docMk/>
          <pc:sldMk cId="1197383672" sldId="277"/>
        </pc:sldMkLst>
        <pc:spChg chg="mod">
          <ac:chgData name="Mrs D Doman" userId="S::ddoman@sutton.dudley.sch.uk::6dcd5a8c-551b-4a93-822f-d0eb23a7c9b5" providerId="AD" clId="Web-{30436CED-EA93-88B2-19FB-4B4A7A133036}" dt="2026-03-16T09:36:45.284" v="55" actId="20577"/>
          <ac:spMkLst>
            <pc:docMk/>
            <pc:sldMk cId="1197383672" sldId="277"/>
            <ac:spMk id="3" creationId="{FEF9CC9E-1779-F2E4-1D6A-221DDAEE6F9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7C55-2B86-4F1A-93F4-FE019058C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D95D0-CB07-4E0A-AA14-6ADC21D6E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B9030-DA23-4FAF-B586-43DA9465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5A62-879A-4167-AF0F-E09CDC183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613BD-F0E7-4DED-AF1F-B095E551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4E13D-CA31-4208-8DC2-4A377F2B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1B06-F7FA-4294-B17B-F831C89756F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3886503-0DC0-48CC-AB20-285F2DC5E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739" y="6596818"/>
            <a:ext cx="1053261" cy="24931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22CC89F-69A9-4FAB-AF01-53B81DEABE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0"/>
            <a:ext cx="1301817" cy="10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4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ADD3-1934-41F3-83FB-16C253D7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B5A06-909B-429E-B725-FF59E63A4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C2619-BC12-4BA2-8E41-EC9DA0F3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1007"/>
            <a:ext cx="2743200" cy="365125"/>
          </a:xfrm>
        </p:spPr>
        <p:txBody>
          <a:bodyPr/>
          <a:lstStyle/>
          <a:p>
            <a:fld id="{7D3A5A62-879A-4167-AF0F-E09CDC183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CF5B4-4857-477C-B30D-BC76D147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F69F-20B1-4FD5-B7F1-5CADEA12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539" y="6481006"/>
            <a:ext cx="2743200" cy="365125"/>
          </a:xfrm>
        </p:spPr>
        <p:txBody>
          <a:bodyPr/>
          <a:lstStyle/>
          <a:p>
            <a:fld id="{62411B06-F7FA-4294-B17B-F831C89756F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A6FCF96-C95E-4BAA-9773-F508EBD7E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83" y="0"/>
            <a:ext cx="1301817" cy="1092256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C9E33B1C-C209-4367-A964-2D96AB3CB4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739" y="6596818"/>
            <a:ext cx="1053261" cy="2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4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1780DB-4A4B-4A52-96DF-DB639E3A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E2F6-F136-438B-A35A-5725715C1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EF80B-AA96-4FFD-B3C2-E76780BBC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A5A62-879A-4167-AF0F-E09CDC183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90F01-C9F6-4E62-8BA7-932CC5328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98DA6-F430-4F0F-90AA-376658FF7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11B06-F7FA-4294-B17B-F831C8975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35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27D1-9DCE-13FF-E6D1-C0FD0DFAA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718" y="3500525"/>
            <a:ext cx="10372082" cy="2676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kern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latin typeface="Trebuchet MS"/>
              </a:rPr>
              <a:t>New Parents and Carers Welcome Meeting</a:t>
            </a:r>
          </a:p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kern="0">
                <a:solidFill>
                  <a:srgbClr val="236292"/>
                </a:solidFill>
                <a:effectLst>
                  <a:outerShdw dist="19048" dir="2700000">
                    <a:srgbClr val="000000"/>
                  </a:outerShdw>
                </a:effectLst>
                <a:latin typeface="Trebuchet MS"/>
              </a:rPr>
              <a:t>Tuesday 17</a:t>
            </a:r>
            <a:r>
              <a:rPr lang="en-US" sz="3600" kern="0" baseline="30000">
                <a:solidFill>
                  <a:srgbClr val="236292"/>
                </a:solidFill>
                <a:effectLst>
                  <a:outerShdw dist="19048" dir="2700000">
                    <a:srgbClr val="000000"/>
                  </a:outerShdw>
                </a:effectLst>
                <a:latin typeface="Trebuchet MS"/>
              </a:rPr>
              <a:t>th</a:t>
            </a:r>
            <a:r>
              <a:rPr lang="en-US" sz="3600" kern="0">
                <a:solidFill>
                  <a:srgbClr val="236292"/>
                </a:solidFill>
                <a:effectLst>
                  <a:outerShdw dist="19048" dir="2700000">
                    <a:srgbClr val="000000"/>
                  </a:outerShdw>
                </a:effectLst>
                <a:latin typeface="Trebuchet MS"/>
              </a:rPr>
              <a:t> March 2026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DD42F4-FE5D-EC61-E904-343B3F8DD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253" y="113799"/>
            <a:ext cx="3578662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0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B48C-07F8-4288-5F2D-B5D171744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95" y="21099"/>
            <a:ext cx="10515600" cy="1325563"/>
          </a:xfrm>
        </p:spPr>
        <p:txBody>
          <a:bodyPr/>
          <a:lstStyle/>
          <a:p>
            <a:r>
              <a:rPr lang="en-GB" altLang="en-US">
                <a:solidFill>
                  <a:schemeClr val="accent1"/>
                </a:solidFill>
                <a:latin typeface="Trebuchet MS" panose="020B0603020202020204" pitchFamily="34" charset="0"/>
              </a:rPr>
              <a:t>Transition for your child: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534C-631E-9D52-C76D-B21DA1D74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145" y="1447021"/>
            <a:ext cx="4803371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GB" sz="2800">
                <a:solidFill>
                  <a:srgbClr val="0070C0"/>
                </a:solidFill>
              </a:rPr>
              <a:t>Let’s Make Friends: </a:t>
            </a:r>
            <a:r>
              <a:rPr lang="en-GB" sz="2800"/>
              <a:t>Monthly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GB" sz="2800">
                <a:solidFill>
                  <a:srgbClr val="0070C0"/>
                </a:solidFill>
              </a:rPr>
              <a:t>Welcome Meeting:</a:t>
            </a:r>
            <a:r>
              <a:rPr lang="en-GB" sz="2800"/>
              <a:t> Today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GB" sz="2800">
                <a:solidFill>
                  <a:srgbClr val="0070C0"/>
                </a:solidFill>
              </a:rPr>
              <a:t>Transition Week:</a:t>
            </a:r>
          </a:p>
          <a:p>
            <a:pPr marL="0" indent="0" algn="ctr">
              <a:buNone/>
              <a:defRPr/>
            </a:pPr>
            <a:r>
              <a:rPr lang="en-GB" sz="2200">
                <a:ea typeface="Calibri"/>
                <a:cs typeface="Calibri"/>
              </a:rPr>
              <a:t>W.C 29th June – 3rd July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>
                <a:solidFill>
                  <a:srgbClr val="0070C0"/>
                </a:solidFill>
              </a:rPr>
              <a:t>4. Connecting with </a:t>
            </a:r>
            <a:r>
              <a:rPr lang="en-GB">
                <a:solidFill>
                  <a:srgbClr val="0070C0"/>
                </a:solidFill>
              </a:rPr>
              <a:t>current school:</a:t>
            </a:r>
            <a:r>
              <a:rPr lang="en-GB" sz="2800">
                <a:solidFill>
                  <a:srgbClr val="0070C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800"/>
              <a:t>Attending annual reviews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800"/>
              <a:t>TEAMS Professionals meetings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800"/>
              <a:t>Visiting Primary settings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GB" sz="2800">
                <a:solidFill>
                  <a:schemeClr val="accent1"/>
                </a:solidFill>
              </a:rPr>
              <a:t>5. Additional visits to Sutton</a:t>
            </a:r>
            <a:endParaRPr lang="en-GB" sz="2800">
              <a:solidFill>
                <a:schemeClr val="accent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34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A80C-26CD-E94D-405A-B9452BB5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b="1">
                <a:solidFill>
                  <a:schemeClr val="accent1"/>
                </a:solidFill>
                <a:latin typeface="Trebuchet MS" panose="020B0603020202020204" pitchFamily="34" charset="0"/>
              </a:rPr>
              <a:t>Transport</a:t>
            </a:r>
            <a:endParaRPr lang="en-GB" b="1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2A8B9-2860-4A5C-973D-87EE57F8C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34" y="1697808"/>
            <a:ext cx="5175953" cy="3883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7E638-2F1C-63D3-7E9D-734265E4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359" y="1027906"/>
            <a:ext cx="4198435" cy="41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6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34EB-CA1D-872E-2315-85D81730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6000">
                <a:solidFill>
                  <a:schemeClr val="accent1"/>
                </a:solidFill>
                <a:latin typeface="Trebuchet MS" panose="020B0603020202020204" pitchFamily="34" charset="0"/>
              </a:rPr>
              <a:t>School Uniform:</a:t>
            </a:r>
            <a:r>
              <a:rPr lang="en-GB" altLang="en-US" sz="440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4400">
                <a:solidFill>
                  <a:schemeClr val="tx1"/>
                </a:solidFill>
                <a:latin typeface="Trebuchet MS" panose="020B0603020202020204" pitchFamily="34" charset="0"/>
              </a:rPr>
              <a:t>Please check website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17E93-1AF6-238B-035F-8C834430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en-GB" b="1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Uniform </a:t>
            </a:r>
            <a:endParaRPr lang="en-GB" b="0" i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Light blue polo shirt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Navy-blue crew or V-neck jumper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Black trousers, tailored shorts in black/dark grey or skirt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Black shalwar or kameez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Black shoes</a:t>
            </a:r>
            <a:br>
              <a:rPr lang="en-GB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</a:br>
            <a:br>
              <a:rPr lang="en-GB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</a:br>
            <a:endParaRPr lang="en-GB" b="0" i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pPr algn="l"/>
            <a:r>
              <a:rPr lang="en-GB" b="1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PE Kit: All items of clothing should be clearly labelled.</a:t>
            </a:r>
            <a:endParaRPr lang="en-GB" b="0" i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Navy Blue Jumper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White Polo T-shirt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Black shorts or black tracksuit bottoms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Trainers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Change of socks (Grip socks can be worn in gymnastic activities)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Towel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* Please note that hoodies are not permitted within school and cannot be worn during PE lessons. </a:t>
            </a:r>
          </a:p>
          <a:p>
            <a:pPr marL="0" indent="0">
              <a:buNone/>
            </a:pPr>
            <a:endParaRPr lang="en-GB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7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019D-24CB-CFC9-8352-C2ED7F9A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/>
                </a:solidFill>
              </a:rPr>
              <a:t>Primary Transition Week: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F80A5E-BE85-2BAA-F2BF-C13D9BC16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079859"/>
              </p:ext>
            </p:extLst>
          </p:nvPr>
        </p:nvGraphicFramePr>
        <p:xfrm>
          <a:off x="1380015" y="1382449"/>
          <a:ext cx="9771828" cy="5268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276">
                  <a:extLst>
                    <a:ext uri="{9D8B030D-6E8A-4147-A177-3AD203B41FA5}">
                      <a16:colId xmlns:a16="http://schemas.microsoft.com/office/drawing/2014/main" val="2993354830"/>
                    </a:ext>
                  </a:extLst>
                </a:gridCol>
                <a:gridCol w="3257276">
                  <a:extLst>
                    <a:ext uri="{9D8B030D-6E8A-4147-A177-3AD203B41FA5}">
                      <a16:colId xmlns:a16="http://schemas.microsoft.com/office/drawing/2014/main" val="3005487073"/>
                    </a:ext>
                  </a:extLst>
                </a:gridCol>
                <a:gridCol w="3257276">
                  <a:extLst>
                    <a:ext uri="{9D8B030D-6E8A-4147-A177-3AD203B41FA5}">
                      <a16:colId xmlns:a16="http://schemas.microsoft.com/office/drawing/2014/main" val="1293006644"/>
                    </a:ext>
                  </a:extLst>
                </a:gridCol>
              </a:tblGrid>
              <a:tr h="301000">
                <a:tc>
                  <a:txBody>
                    <a:bodyPr/>
                    <a:lstStyle/>
                    <a:p>
                      <a:r>
                        <a:rPr lang="en-GB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Key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783188"/>
                  </a:ext>
                </a:extLst>
              </a:tr>
              <a:tr h="3235753">
                <a:tc>
                  <a:txBody>
                    <a:bodyPr/>
                    <a:lstStyle/>
                    <a:p>
                      <a:r>
                        <a:rPr lang="en-GB" sz="1400"/>
                        <a:t>Monday 29</a:t>
                      </a:r>
                      <a:r>
                        <a:rPr lang="en-GB" sz="1400" baseline="30000"/>
                        <a:t>th</a:t>
                      </a:r>
                      <a:r>
                        <a:rPr lang="en-GB" sz="1400"/>
                        <a:t>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9:00 a.m. – 12:00 p.m.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Transition into new setting: Arrive at trees entrance and exit (not the main reception).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Pupils meet and greet their new class teacher, LF’s and their new peer group within their new classroom.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Introduction to key staff members throughout the morning.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Tour of the school, outside area.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Pupils stay for lunch – </a:t>
                      </a:r>
                      <a:r>
                        <a:rPr lang="en-GB" sz="1400" b="1"/>
                        <a:t>bring their own packed lunch.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Parents collect at 12:00 p.m. From the Trees entrance and exit.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7T1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392521"/>
                  </a:ext>
                </a:extLst>
              </a:tr>
              <a:tr h="301000">
                <a:tc>
                  <a:txBody>
                    <a:bodyPr/>
                    <a:lstStyle/>
                    <a:p>
                      <a:r>
                        <a:rPr lang="en-GB" sz="1400"/>
                        <a:t>Tuesday 30th June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7T2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821"/>
                  </a:ext>
                </a:extLst>
              </a:tr>
              <a:tr h="301000">
                <a:tc>
                  <a:txBody>
                    <a:bodyPr/>
                    <a:lstStyle/>
                    <a:p>
                      <a:r>
                        <a:rPr lang="en-GB" sz="1400"/>
                        <a:t>Wednesday 1st 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7T3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614880"/>
                  </a:ext>
                </a:extLst>
              </a:tr>
              <a:tr h="301000">
                <a:tc>
                  <a:txBody>
                    <a:bodyPr/>
                    <a:lstStyle/>
                    <a:p>
                      <a:r>
                        <a:rPr lang="en-GB" sz="1400"/>
                        <a:t>Thursday 2nd 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7T4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082496"/>
                  </a:ext>
                </a:extLst>
              </a:tr>
              <a:tr h="752501">
                <a:tc>
                  <a:txBody>
                    <a:bodyPr/>
                    <a:lstStyle/>
                    <a:p>
                      <a:r>
                        <a:rPr lang="en-GB" sz="1400"/>
                        <a:t>Friday 3rd 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9:00 – 12:30 p.m.</a:t>
                      </a:r>
                    </a:p>
                    <a:p>
                      <a:r>
                        <a:rPr lang="en-GB" sz="1400" b="1"/>
                        <a:t>Same arrival/exit and lunch details.</a:t>
                      </a:r>
                    </a:p>
                    <a:p>
                      <a:r>
                        <a:rPr lang="en-GB" sz="1400" b="1"/>
                        <a:t>Planetarium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Whole of the new Year 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69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1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44C5-D2E1-4C74-12EA-FD786C6E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Calibri Light"/>
                <a:cs typeface="Calibri Light"/>
              </a:rPr>
              <a:t>Safe and Wellbeing </a:t>
            </a:r>
            <a:r>
              <a:rPr lang="en-US">
                <a:solidFill>
                  <a:schemeClr val="accent1"/>
                </a:solidFill>
                <a:ea typeface="Calibri Light"/>
                <a:cs typeface="Calibri Light"/>
              </a:rPr>
              <a:t>hub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9CC9E-1779-F2E4-1D6A-221DDAEE6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3600" dirty="0">
              <a:ea typeface="Calibri"/>
              <a:cs typeface="Calibri"/>
            </a:endParaRPr>
          </a:p>
          <a:p>
            <a:pPr algn="ctr"/>
            <a:r>
              <a:rPr lang="en-US" sz="3600" dirty="0">
                <a:ea typeface="Calibri"/>
                <a:cs typeface="Calibri"/>
              </a:rPr>
              <a:t>Mobile phones in School.</a:t>
            </a:r>
          </a:p>
          <a:p>
            <a:pPr algn="ctr"/>
            <a:r>
              <a:rPr lang="en-US" sz="3600">
                <a:ea typeface="Calibri"/>
                <a:cs typeface="Calibri"/>
              </a:rPr>
              <a:t>Social Media and Online Safety.</a:t>
            </a:r>
            <a:endParaRPr lang="en-US" sz="3600" dirty="0">
              <a:ea typeface="Calibri"/>
              <a:cs typeface="Calibri"/>
            </a:endParaRPr>
          </a:p>
          <a:p>
            <a:pPr algn="ctr"/>
            <a:r>
              <a:rPr lang="en-US" sz="3600">
                <a:ea typeface="+mn-lt"/>
                <a:cs typeface="+mn-lt"/>
              </a:rPr>
              <a:t>Support Services. </a:t>
            </a:r>
          </a:p>
          <a:p>
            <a:pPr algn="ctr"/>
            <a:r>
              <a:rPr lang="en-US" sz="3600">
                <a:ea typeface="+mn-lt"/>
                <a:cs typeface="+mn-lt"/>
              </a:rPr>
              <a:t>Parent Partnership.</a:t>
            </a:r>
            <a:endParaRPr lang="en-US" sz="36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900" dirty="0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5" name="Picture 4" descr="Floor Graphic Markers - No Mobile Phones Symbol">
            <a:extLst>
              <a:ext uri="{FF2B5EF4-FFF2-40B4-BE49-F238E27FC236}">
                <a16:creationId xmlns:a16="http://schemas.microsoft.com/office/drawing/2014/main" id="{972D7ADC-9E71-DF18-1517-C4A2E4A2A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375" y="2408322"/>
            <a:ext cx="2452437" cy="2402305"/>
          </a:xfrm>
          <a:prstGeom prst="rect">
            <a:avLst/>
          </a:prstGeom>
        </p:spPr>
      </p:pic>
      <p:pic>
        <p:nvPicPr>
          <p:cNvPr id="6" name="Picture 5" descr="The 3 E's of Authentic Parent Partnership — High Ability | Gifted &amp;  Talented Learners Collaborative, Pvt. Ltd.">
            <a:extLst>
              <a:ext uri="{FF2B5EF4-FFF2-40B4-BE49-F238E27FC236}">
                <a16:creationId xmlns:a16="http://schemas.microsoft.com/office/drawing/2014/main" id="{B48D3B23-56AF-B46A-6A9F-A9D92C284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63" y="2516606"/>
            <a:ext cx="2471612" cy="22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83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E42A-15AB-F01B-5303-09830593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897" y="3429000"/>
            <a:ext cx="450411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4400" b="1">
                <a:latin typeface="Trebuchet MS" panose="020B0603020202020204" pitchFamily="34" charset="0"/>
              </a:rPr>
              <a:t>We can’t wait to see you in September!</a:t>
            </a:r>
            <a:br>
              <a:rPr lang="en-GB" altLang="en-US" sz="4400">
                <a:latin typeface="Trebuchet MS" panose="020B0603020202020204" pitchFamily="34" charset="0"/>
              </a:rPr>
            </a:br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E6B350-BE48-E1F5-FDE2-F3EC1D34D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1854" y="809364"/>
            <a:ext cx="2428875" cy="145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child reading a book&#10;&#10;AI-generated content may be incorrect.">
            <a:extLst>
              <a:ext uri="{FF2B5EF4-FFF2-40B4-BE49-F238E27FC236}">
                <a16:creationId xmlns:a16="http://schemas.microsoft.com/office/drawing/2014/main" id="{13BDD683-50FC-CC48-CC95-334D5E87A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69" y="232764"/>
            <a:ext cx="6022075" cy="3733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1F8C0-04E6-360D-E876-74F71F205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641" y="4060969"/>
            <a:ext cx="2373385" cy="237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0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59BF-7145-55D8-A769-5FCE49F3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/>
              <a:t>September 2026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232038-B6D2-2363-7C38-8221F135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17" y="1453351"/>
            <a:ext cx="11897531" cy="50467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3900" b="1" u="sng"/>
              <a:t>Meet the staff:</a:t>
            </a:r>
          </a:p>
          <a:p>
            <a:pPr marL="0" indent="0">
              <a:buNone/>
            </a:pPr>
            <a:r>
              <a:rPr lang="en-GB" b="1"/>
              <a:t>Headteacher : </a:t>
            </a:r>
            <a:r>
              <a:rPr lang="en-GB" b="1">
                <a:solidFill>
                  <a:schemeClr val="accent1"/>
                </a:solidFill>
              </a:rPr>
              <a:t>Mr I. Curnow</a:t>
            </a:r>
          </a:p>
          <a:p>
            <a:pPr marL="0" indent="0">
              <a:buNone/>
            </a:pPr>
            <a:r>
              <a:rPr lang="en-GB" b="1"/>
              <a:t>Deputy Headteacher: </a:t>
            </a:r>
            <a:r>
              <a:rPr lang="en-GB" b="1">
                <a:solidFill>
                  <a:schemeClr val="accent1"/>
                </a:solidFill>
              </a:rPr>
              <a:t>Mr D. Adams</a:t>
            </a:r>
          </a:p>
          <a:p>
            <a:pPr marL="0" indent="0">
              <a:buNone/>
            </a:pPr>
            <a:r>
              <a:rPr lang="en-GB" b="1"/>
              <a:t>Assistant Headteacher and SENCo: </a:t>
            </a:r>
            <a:r>
              <a:rPr lang="en-GB" b="1">
                <a:solidFill>
                  <a:schemeClr val="accent1"/>
                </a:solidFill>
              </a:rPr>
              <a:t>Mrs K. Fellows</a:t>
            </a:r>
          </a:p>
          <a:p>
            <a:pPr marL="0" indent="0">
              <a:buNone/>
            </a:pPr>
            <a:r>
              <a:rPr lang="en-GB" b="1"/>
              <a:t>Phase Leader (TREES – Years 7 and 8): </a:t>
            </a:r>
            <a:r>
              <a:rPr lang="en-GB" b="1">
                <a:solidFill>
                  <a:schemeClr val="accent1"/>
                </a:solidFill>
              </a:rPr>
              <a:t>Mr A. Sant</a:t>
            </a:r>
          </a:p>
          <a:p>
            <a:pPr marL="0" indent="0">
              <a:buNone/>
            </a:pPr>
            <a:r>
              <a:rPr lang="en-GB" b="1"/>
              <a:t>Designated Safeguarding Leader and Safe and Well Being Hub Leader: </a:t>
            </a:r>
            <a:r>
              <a:rPr lang="en-GB" b="1">
                <a:solidFill>
                  <a:schemeClr val="accent1"/>
                </a:solidFill>
              </a:rPr>
              <a:t>Mrs </a:t>
            </a:r>
            <a:r>
              <a:rPr lang="en-GB" b="1" err="1">
                <a:solidFill>
                  <a:schemeClr val="accent1"/>
                </a:solidFill>
              </a:rPr>
              <a:t>D.Doman</a:t>
            </a:r>
            <a:endParaRPr lang="en-GB" b="1">
              <a:solidFill>
                <a:schemeClr val="accent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b="1"/>
              <a:t>Family Liaison Officer: </a:t>
            </a:r>
            <a:r>
              <a:rPr lang="en-GB" b="1">
                <a:solidFill>
                  <a:schemeClr val="accent1"/>
                </a:solidFill>
              </a:rPr>
              <a:t>Miss A. McPherson</a:t>
            </a:r>
          </a:p>
          <a:p>
            <a:pPr marL="0" indent="0">
              <a:buNone/>
            </a:pPr>
            <a:r>
              <a:rPr lang="en-GB" b="1"/>
              <a:t>Reflection (Behaviour/ Nurture) Lead: </a:t>
            </a:r>
            <a:r>
              <a:rPr lang="en-GB" b="1">
                <a:solidFill>
                  <a:schemeClr val="accent1"/>
                </a:solidFill>
              </a:rPr>
              <a:t>Mrs M. Baker</a:t>
            </a:r>
          </a:p>
          <a:p>
            <a:pPr marL="0" indent="0">
              <a:buNone/>
            </a:pPr>
            <a:r>
              <a:rPr lang="en-GB" b="1"/>
              <a:t>HLTA (Speech and Language Lead) </a:t>
            </a:r>
            <a:r>
              <a:rPr lang="en-GB" b="1">
                <a:solidFill>
                  <a:schemeClr val="accent1"/>
                </a:solidFill>
              </a:rPr>
              <a:t>– Mrs D. Hudson</a:t>
            </a:r>
            <a:endParaRPr lang="en-GB" b="1">
              <a:solidFill>
                <a:schemeClr val="accent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b="1">
                <a:ea typeface="Calibri"/>
                <a:cs typeface="Calibri"/>
              </a:rPr>
              <a:t>HLTA (Physical and Sensory Lead) </a:t>
            </a:r>
            <a:r>
              <a:rPr lang="en-GB" b="1">
                <a:solidFill>
                  <a:srgbClr val="0070C0"/>
                </a:solidFill>
                <a:ea typeface="Calibri"/>
                <a:cs typeface="Calibri"/>
              </a:rPr>
              <a:t>- Mrs S. Heeley Smith</a:t>
            </a:r>
          </a:p>
          <a:p>
            <a:pPr marL="0" indent="0">
              <a:buNone/>
            </a:pPr>
            <a:r>
              <a:rPr lang="en-GB" b="1">
                <a:ea typeface="Calibri"/>
                <a:cs typeface="Calibri"/>
              </a:rPr>
              <a:t>Learning Facilitator/ SENCo support</a:t>
            </a:r>
            <a:r>
              <a:rPr lang="en-GB" b="1">
                <a:solidFill>
                  <a:srgbClr val="0070C0"/>
                </a:solidFill>
                <a:ea typeface="Calibri"/>
                <a:cs typeface="Calibri"/>
              </a:rPr>
              <a:t> – Mrs L. Gibbons</a:t>
            </a:r>
          </a:p>
          <a:p>
            <a:pPr marL="0" indent="0">
              <a:buNone/>
            </a:pPr>
            <a:endParaRPr lang="en-GB" b="1">
              <a:solidFill>
                <a:srgbClr val="0070C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GB" b="1">
              <a:solidFill>
                <a:srgbClr val="4472C4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968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15338-2BCE-40DF-7258-40FDC6298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346"/>
            <a:ext cx="10515600" cy="57506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236292"/>
                </a:solidFill>
                <a:latin typeface="Calibri" panose="020F0502020204030204" pitchFamily="34" charset="0"/>
              </a:rPr>
              <a:t>Your Teachers: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236292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23629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2C3C43"/>
                </a:solidFill>
                <a:latin typeface="Calibri" panose="020F0502020204030204" pitchFamily="34" charset="0"/>
              </a:rPr>
              <a:t>7T1</a:t>
            </a:r>
            <a:r>
              <a:rPr lang="en-US" altLang="en-US" sz="2800" b="1">
                <a:solidFill>
                  <a:srgbClr val="2C3C43"/>
                </a:solidFill>
                <a:latin typeface="Calibri" panose="020F0502020204030204" pitchFamily="34" charset="0"/>
              </a:rPr>
              <a:t> Teacher: </a:t>
            </a:r>
            <a:r>
              <a:rPr lang="en-US" altLang="en-US" sz="2800" b="1">
                <a:solidFill>
                  <a:srgbClr val="236292"/>
                </a:solidFill>
                <a:latin typeface="Calibri" panose="020F0502020204030204" pitchFamily="34" charset="0"/>
              </a:rPr>
              <a:t>Miss M. Gill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2C3C43"/>
                </a:solidFill>
                <a:latin typeface="Calibri"/>
                <a:ea typeface="Calibri"/>
                <a:cs typeface="Calibri"/>
              </a:rPr>
              <a:t>7T2 Teacher: </a:t>
            </a:r>
            <a:r>
              <a:rPr lang="en-US" altLang="en-US" sz="2800" b="1" err="1">
                <a:solidFill>
                  <a:srgbClr val="236292"/>
                </a:solidFill>
                <a:latin typeface="Calibri"/>
                <a:ea typeface="Calibri"/>
                <a:cs typeface="Calibri"/>
              </a:rPr>
              <a:t>Mrs</a:t>
            </a:r>
            <a:r>
              <a:rPr lang="en-US" altLang="en-US" sz="2800" b="1">
                <a:solidFill>
                  <a:srgbClr val="236292"/>
                </a:solidFill>
                <a:latin typeface="Calibri"/>
                <a:ea typeface="Calibri"/>
                <a:cs typeface="Calibri"/>
              </a:rPr>
              <a:t> R. Hand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2C3C43"/>
                </a:solidFill>
                <a:latin typeface="Calibri"/>
                <a:ea typeface="Calibri"/>
                <a:cs typeface="Calibri"/>
              </a:rPr>
              <a:t>7T3 Teacher: </a:t>
            </a:r>
            <a:r>
              <a:rPr lang="en-US" altLang="en-US" sz="2800" b="1" err="1">
                <a:solidFill>
                  <a:srgbClr val="236292"/>
                </a:solidFill>
                <a:latin typeface="Calibri"/>
                <a:ea typeface="Calibri"/>
                <a:cs typeface="Calibri"/>
              </a:rPr>
              <a:t>Mrs</a:t>
            </a:r>
            <a:r>
              <a:rPr lang="en-US" altLang="en-US" sz="2800" b="1">
                <a:solidFill>
                  <a:srgbClr val="23629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en-US" b="1">
                <a:solidFill>
                  <a:srgbClr val="236292"/>
                </a:solidFill>
                <a:latin typeface="Calibri"/>
                <a:ea typeface="Calibri"/>
                <a:cs typeface="Calibri"/>
              </a:rPr>
              <a:t>L. Curnow</a:t>
            </a:r>
            <a:endParaRPr lang="en-US" altLang="en-US" sz="2800" b="1">
              <a:solidFill>
                <a:srgbClr val="236292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b="1">
                <a:solidFill>
                  <a:srgbClr val="2C3C43"/>
                </a:solidFill>
                <a:latin typeface="Calibri"/>
                <a:ea typeface="Calibri"/>
                <a:cs typeface="Calibri"/>
              </a:rPr>
              <a:t>7T4</a:t>
            </a:r>
            <a:r>
              <a:rPr lang="en-US" altLang="en-US" sz="2800" b="1">
                <a:solidFill>
                  <a:srgbClr val="2C3C43"/>
                </a:solidFill>
                <a:latin typeface="Calibri"/>
                <a:ea typeface="Calibri"/>
                <a:cs typeface="Calibri"/>
              </a:rPr>
              <a:t> Teacher: </a:t>
            </a:r>
            <a:r>
              <a:rPr lang="en-US" altLang="en-US" sz="2800" b="1" err="1">
                <a:solidFill>
                  <a:srgbClr val="236292"/>
                </a:solidFill>
                <a:latin typeface="Calibri"/>
                <a:ea typeface="Calibri"/>
                <a:cs typeface="Calibri"/>
              </a:rPr>
              <a:t>Mrs</a:t>
            </a:r>
            <a:r>
              <a:rPr lang="en-US" altLang="en-US" sz="2800" b="1">
                <a:solidFill>
                  <a:srgbClr val="23629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en-US" b="1">
                <a:solidFill>
                  <a:srgbClr val="236292"/>
                </a:solidFill>
                <a:latin typeface="Calibri"/>
                <a:ea typeface="Calibri"/>
                <a:cs typeface="Calibri"/>
              </a:rPr>
              <a:t>J. Plant</a:t>
            </a:r>
            <a:endParaRPr lang="en-US" altLang="en-US" sz="2800" b="1">
              <a:solidFill>
                <a:srgbClr val="236292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23629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23629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latin typeface="Calibri" panose="020F0502020204030204" pitchFamily="34" charset="0"/>
              <a:ea typeface="Calibri"/>
              <a:cs typeface="Calibri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23629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0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FCD13B-F08B-931D-6860-915AF0793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771" y="0"/>
            <a:ext cx="7202357" cy="6756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481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B990-8065-CBF0-5DC3-D096A356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>
                <a:solidFill>
                  <a:schemeClr val="accent1"/>
                </a:solidFill>
              </a:rPr>
              <a:t>Enriching Experiences: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935BA-DDE7-A0FE-72F0-0A917372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14" y="1486455"/>
            <a:ext cx="3871296" cy="258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1534D9-6F37-FA0E-B959-94E9CF97F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4603">
            <a:off x="1050131" y="3218859"/>
            <a:ext cx="5007694" cy="4089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62B3C2-714D-D82A-7430-64E8AB4D4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411" y="2931970"/>
            <a:ext cx="2774335" cy="369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5809A2-27F3-F368-EB19-25F1918F5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4418">
            <a:off x="7700650" y="768452"/>
            <a:ext cx="4517528" cy="367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65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B4F0-7B6B-074C-071F-EDD0C201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solidFill>
                  <a:schemeClr val="accent1"/>
                </a:solidFill>
                <a:latin typeface="Trebuchet MS" panose="020B0603020202020204" pitchFamily="34" charset="0"/>
              </a:rPr>
              <a:t>School Shows: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F4FF0-0A45-6211-C032-ACE1F3168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54" y="1591887"/>
            <a:ext cx="3314700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0C71723-05CE-FD13-5AB8-65F09AAE7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3761" y="3259231"/>
            <a:ext cx="3057525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AF7E6F-4C61-6C32-5A3D-83EF1D70C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524" y="120274"/>
            <a:ext cx="2771775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7804EE-2DAE-C4EE-248B-99881BC2C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307" y="1462780"/>
            <a:ext cx="3337642" cy="244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C95999-C863-9D4B-941A-366A0085D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100" y="4095404"/>
            <a:ext cx="3254533" cy="2344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420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CA70-489E-B554-A606-BA691F0B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5400" b="1">
                <a:solidFill>
                  <a:schemeClr val="accent1"/>
                </a:solidFill>
                <a:latin typeface="Trebuchet MS" panose="020B0603020202020204" pitchFamily="34" charset="0"/>
              </a:rPr>
              <a:t>Beyond Sutton:</a:t>
            </a:r>
            <a:endParaRPr lang="en-GB" sz="5400" b="1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C1FD7-8D2C-DB3E-0403-9A3209764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506" y="1284830"/>
            <a:ext cx="3571875" cy="4867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95E884-BEEB-46CC-1B29-1E2FEF664EC7}"/>
              </a:ext>
            </a:extLst>
          </p:cNvPr>
          <p:cNvSpPr/>
          <p:nvPr/>
        </p:nvSpPr>
        <p:spPr>
          <a:xfrm>
            <a:off x="8230958" y="467368"/>
            <a:ext cx="269317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Charity Fundraising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7C30D3-45AD-BB4A-50F5-2360B4FF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05" y="2385392"/>
            <a:ext cx="3352220" cy="2557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B37BA1-3DD5-D981-F665-820289109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145" y="1778879"/>
            <a:ext cx="3659040" cy="3164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5A596F-D631-55E1-1EE1-E517D78E6AFB}"/>
              </a:ext>
            </a:extLst>
          </p:cNvPr>
          <p:cNvSpPr/>
          <p:nvPr/>
        </p:nvSpPr>
        <p:spPr>
          <a:xfrm>
            <a:off x="955435" y="5316327"/>
            <a:ext cx="17165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Road Safety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B5D3E1-E106-1B3A-DEAF-952691416F9E}"/>
              </a:ext>
            </a:extLst>
          </p:cNvPr>
          <p:cNvSpPr/>
          <p:nvPr/>
        </p:nvSpPr>
        <p:spPr>
          <a:xfrm>
            <a:off x="4998812" y="5234180"/>
            <a:ext cx="175137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Fireman Nik</a:t>
            </a:r>
          </a:p>
        </p:txBody>
      </p:sp>
    </p:spTree>
    <p:extLst>
      <p:ext uri="{BB962C8B-B14F-4D97-AF65-F5344CB8AC3E}">
        <p14:creationId xmlns:p14="http://schemas.microsoft.com/office/powerpoint/2010/main" val="74490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EC32-84DD-4AD1-61F5-964456BE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chemeClr val="accent1"/>
                </a:solidFill>
                <a:latin typeface="Trebuchet MS" panose="020B0603020202020204" pitchFamily="34" charset="0"/>
              </a:rPr>
              <a:t>Outside Professionals:</a:t>
            </a:r>
            <a:endParaRPr lang="en-GB" b="1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2511A-8903-7C14-D01C-ABC44B8CE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169"/>
            <a:ext cx="10515600" cy="52649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b="1"/>
              <a:t>We work collaboratively with a range of different professionals to ensure the needs identified on your child’s EHCP are met.</a:t>
            </a:r>
          </a:p>
          <a:p>
            <a:pPr marL="0" indent="0">
              <a:buNone/>
            </a:pPr>
            <a:r>
              <a:rPr lang="en-GB" sz="3600" b="1">
                <a:solidFill>
                  <a:schemeClr val="accent1"/>
                </a:solidFill>
              </a:rPr>
              <a:t>These include:</a:t>
            </a:r>
          </a:p>
          <a:p>
            <a:r>
              <a:rPr lang="en-GB" sz="3600"/>
              <a:t>Occupational Therapy / Physiotherapy</a:t>
            </a:r>
          </a:p>
          <a:p>
            <a:r>
              <a:rPr lang="en-GB" sz="3600"/>
              <a:t>Learning Support Services</a:t>
            </a:r>
          </a:p>
          <a:p>
            <a:r>
              <a:rPr lang="en-GB" sz="3600"/>
              <a:t>Educational Psychology</a:t>
            </a:r>
          </a:p>
          <a:p>
            <a:r>
              <a:rPr lang="en-GB" sz="3600"/>
              <a:t>School Nurse</a:t>
            </a:r>
          </a:p>
          <a:p>
            <a:r>
              <a:rPr lang="en-GB" sz="3600"/>
              <a:t>School Counselling/ Reflexions/ ELSA</a:t>
            </a:r>
          </a:p>
          <a:p>
            <a:r>
              <a:rPr lang="en-GB" sz="3600"/>
              <a:t>Hearing Impairment/ Visual Impairment Services</a:t>
            </a:r>
          </a:p>
          <a:p>
            <a:r>
              <a:rPr lang="en-GB" sz="3600"/>
              <a:t>CIPS (Communication, Interaction, Physical and Sensory)</a:t>
            </a:r>
          </a:p>
          <a:p>
            <a:r>
              <a:rPr lang="en-GB" sz="3600"/>
              <a:t>NHS Speech and Language Therapy Services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47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53FC-CCFE-3B5C-B090-8BF25602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Additional Specialist Services 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A74418C6-27A0-DCD9-7DA6-CFC6A5E8E57C}"/>
              </a:ext>
            </a:extLst>
          </p:cNvPr>
          <p:cNvSpPr/>
          <p:nvPr/>
        </p:nvSpPr>
        <p:spPr>
          <a:xfrm>
            <a:off x="507076" y="1546166"/>
            <a:ext cx="4051070" cy="3248891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Speech and Language</a:t>
            </a:r>
            <a:endParaRPr lang="en-US"/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2853EFE6-C93D-2FF4-13F6-7B09F53509DB}"/>
              </a:ext>
            </a:extLst>
          </p:cNvPr>
          <p:cNvSpPr/>
          <p:nvPr/>
        </p:nvSpPr>
        <p:spPr>
          <a:xfrm>
            <a:off x="6096000" y="699654"/>
            <a:ext cx="4256117" cy="3557848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Occupational Therapy Services </a:t>
            </a:r>
          </a:p>
        </p:txBody>
      </p: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39B0EBBF-2B32-2B9E-D6A7-0E9464AECE2C}"/>
              </a:ext>
            </a:extLst>
          </p:cNvPr>
          <p:cNvSpPr/>
          <p:nvPr/>
        </p:nvSpPr>
        <p:spPr>
          <a:xfrm>
            <a:off x="7348451" y="4257502"/>
            <a:ext cx="4419599" cy="2600498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Physio</a:t>
            </a:r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9B1ACCAC-4E53-59C2-3667-146167BBA01E}"/>
              </a:ext>
            </a:extLst>
          </p:cNvPr>
          <p:cNvSpPr/>
          <p:nvPr/>
        </p:nvSpPr>
        <p:spPr>
          <a:xfrm>
            <a:off x="3487189" y="4025755"/>
            <a:ext cx="3214255" cy="2825576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Hydrotherapy</a:t>
            </a:r>
          </a:p>
        </p:txBody>
      </p:sp>
    </p:spTree>
    <p:extLst>
      <p:ext uri="{BB962C8B-B14F-4D97-AF65-F5344CB8AC3E}">
        <p14:creationId xmlns:p14="http://schemas.microsoft.com/office/powerpoint/2010/main" val="227631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tton Parents Forum" id="{31A722F0-9C28-4A0E-9881-0D9BB9D4F9E3}" vid="{2028ED9F-3AE0-4FBE-B9F6-D3CC5882C77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B15555967C2B489B3FBB4A4BC8DA91" ma:contentTypeVersion="13" ma:contentTypeDescription="Create a new document." ma:contentTypeScope="" ma:versionID="c90eb82069a0c588d751d973dfff1f21">
  <xsd:schema xmlns:xsd="http://www.w3.org/2001/XMLSchema" xmlns:xs="http://www.w3.org/2001/XMLSchema" xmlns:p="http://schemas.microsoft.com/office/2006/metadata/properties" xmlns:ns2="ca2f60d1-c9f8-44a0-adce-44e7e78844a9" xmlns:ns3="5d730a80-fa5b-463c-9328-793dc6b52c44" targetNamespace="http://schemas.microsoft.com/office/2006/metadata/properties" ma:root="true" ma:fieldsID="3f1d82d8203ac99a09bbf91f31c20b85" ns2:_="" ns3:_="">
    <xsd:import namespace="ca2f60d1-c9f8-44a0-adce-44e7e78844a9"/>
    <xsd:import namespace="5d730a80-fa5b-463c-9328-793dc6b52c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f60d1-c9f8-44a0-adce-44e7e7884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a5744e0-e1d6-406e-ab21-264158a2cb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30a80-fa5b-463c-9328-793dc6b52c4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c3c8b14-3703-423d-b329-4c819b8ba089}" ma:internalName="TaxCatchAll" ma:showField="CatchAllData" ma:web="5d730a80-fa5b-463c-9328-793dc6b52c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730a80-fa5b-463c-9328-793dc6b52c44" xsi:nil="true"/>
    <lcf76f155ced4ddcb4097134ff3c332f xmlns="ca2f60d1-c9f8-44a0-adce-44e7e78844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EDCE82-99D8-4010-B2ED-D2A8B4488221}">
  <ds:schemaRefs>
    <ds:schemaRef ds:uri="5d730a80-fa5b-463c-9328-793dc6b52c44"/>
    <ds:schemaRef ds:uri="ca2f60d1-c9f8-44a0-adce-44e7e78844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15E2FD9-6E0A-4DC9-B6E0-E2F4CA562D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9E1728-D10C-42F0-8402-1E7A3FA3CF94}">
  <ds:schemaRefs>
    <ds:schemaRef ds:uri="5d730a80-fa5b-463c-9328-793dc6b52c44"/>
    <ds:schemaRef ds:uri="ca2f60d1-c9f8-44a0-adce-44e7e78844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Sutton Template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September 2026</vt:lpstr>
      <vt:lpstr>PowerPoint Presentation</vt:lpstr>
      <vt:lpstr>PowerPoint Presentation</vt:lpstr>
      <vt:lpstr>Enriching Experiences:</vt:lpstr>
      <vt:lpstr>School Shows:</vt:lpstr>
      <vt:lpstr>Beyond Sutton:</vt:lpstr>
      <vt:lpstr>Outside Professionals:</vt:lpstr>
      <vt:lpstr>Additional Specialist Services </vt:lpstr>
      <vt:lpstr>Transition for your child:</vt:lpstr>
      <vt:lpstr>Transport</vt:lpstr>
      <vt:lpstr>School Uniform: Please check website</vt:lpstr>
      <vt:lpstr>Primary Transition Week:</vt:lpstr>
      <vt:lpstr>Safe and Wellbeing hub</vt:lpstr>
      <vt:lpstr>We can’t wait to see you in September!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I Curnow</dc:creator>
  <cp:revision>44</cp:revision>
  <cp:lastPrinted>2025-03-18T15:59:51Z</cp:lastPrinted>
  <dcterms:created xsi:type="dcterms:W3CDTF">2023-05-26T06:30:41Z</dcterms:created>
  <dcterms:modified xsi:type="dcterms:W3CDTF">2026-03-17T08:05:42Z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0x01010000B15555967C2B489B3FBB4A4BC8DA91</vt:lpwstr>
  </property>
  <property fmtid="{D5CDD505-2E9C-101B-9397-08002B2CF9AE}" pid="3" name="MediaServiceImageTags">
    <vt:lpwstr/>
  </property>
  <property fmtid="{D5CDD505-2E9C-101B-9397-08002B2CF9AE}" pid="4" name="Order">
    <vt:r8>44437600</vt:r8>
  </property>
  <property fmtid="{D5CDD505-2E9C-101B-9397-08002B2CF9AE}" pid="5" name="xd_Signature">
    <vt:bool>false</vt:bool>
  </property>
  <property fmtid="{D5CDD505-2E9C-101B-9397-08002B2CF9AE}" pid="6" name="SharedWithUsers">
    <vt:lpwstr>28;#Mr D Adams;#51;#Mr A Sant;#46;#Mrs D Doman;#13;#Mr I Curnow</vt:lpwstr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