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 id="2147483721" r:id="rId4"/>
    <p:sldMasterId id="2147483738" r:id="rId5"/>
    <p:sldMasterId id="2147483757" r:id="rId6"/>
  </p:sldMasterIdLst>
  <p:sldIdLst>
    <p:sldId id="256" r:id="rId7"/>
    <p:sldId id="262" r:id="rId8"/>
    <p:sldId id="257" r:id="rId9"/>
    <p:sldId id="264" r:id="rId10"/>
    <p:sldId id="265" r:id="rId11"/>
    <p:sldId id="259" r:id="rId12"/>
    <p:sldId id="260" r:id="rId13"/>
    <p:sldId id="261" r:id="rId1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155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presProps" Target="presProps.xml"/><Relationship Id="rId10" Type="http://schemas.openxmlformats.org/officeDocument/2006/relationships/slide" Target="slides/slide4.xml"/><Relationship Id="rId19"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662FE2FB-3AB6-4715-92DC-F90675DF87C3}"/>
              </a:ext>
            </a:extLst>
          </p:cNvPr>
          <p:cNvSpPr>
            <a:spLocks noGrp="1"/>
          </p:cNvSpPr>
          <p:nvPr>
            <p:ph type="dt" sz="half" idx="10"/>
          </p:nvPr>
        </p:nvSpPr>
        <p:spPr/>
        <p:txBody>
          <a:bodyPr/>
          <a:lstStyle>
            <a:lvl1pPr>
              <a:defRPr>
                <a:cs typeface="Arial" charset="0"/>
              </a:defRPr>
            </a:lvl1pPr>
          </a:lstStyle>
          <a:p>
            <a:pPr>
              <a:defRPr/>
            </a:pPr>
            <a:fld id="{0BBBB145-209A-42B8-B34B-6522BBB1A775}"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2222E306-D1A2-41B7-9B1F-E6B7FCEC0175}"/>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9588BBA2-5C1D-4B31-A2DD-31FE8B129FB2}"/>
              </a:ext>
            </a:extLst>
          </p:cNvPr>
          <p:cNvSpPr>
            <a:spLocks noGrp="1"/>
          </p:cNvSpPr>
          <p:nvPr>
            <p:ph type="sldNum" sz="quarter" idx="12"/>
          </p:nvPr>
        </p:nvSpPr>
        <p:spPr/>
        <p:txBody>
          <a:bodyPr/>
          <a:lstStyle>
            <a:lvl1pPr>
              <a:defRPr/>
            </a:lvl1pPr>
          </a:lstStyle>
          <a:p>
            <a:pPr>
              <a:defRPr/>
            </a:pPr>
            <a:fld id="{2211AB07-6766-46E4-9063-3627F4B292CA}" type="slidenum">
              <a:rPr lang="en-GB" altLang="en-US"/>
              <a:pPr>
                <a:defRPr/>
              </a:pPr>
              <a:t>‹#›</a:t>
            </a:fld>
            <a:endParaRPr lang="en-GB" altLang="en-US" dirty="0"/>
          </a:p>
        </p:txBody>
      </p:sp>
    </p:spTree>
    <p:extLst>
      <p:ext uri="{BB962C8B-B14F-4D97-AF65-F5344CB8AC3E}">
        <p14:creationId xmlns:p14="http://schemas.microsoft.com/office/powerpoint/2010/main" val="3961742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DE4D04-A6C6-4FCE-B1B2-CA58A3513C1A}"/>
              </a:ext>
            </a:extLst>
          </p:cNvPr>
          <p:cNvSpPr>
            <a:spLocks noGrp="1"/>
          </p:cNvSpPr>
          <p:nvPr>
            <p:ph type="dt" sz="half" idx="10"/>
          </p:nvPr>
        </p:nvSpPr>
        <p:spPr/>
        <p:txBody>
          <a:bodyPr/>
          <a:lstStyle>
            <a:lvl1pPr>
              <a:defRPr>
                <a:cs typeface="Arial" charset="0"/>
              </a:defRPr>
            </a:lvl1pPr>
          </a:lstStyle>
          <a:p>
            <a:pPr>
              <a:defRPr/>
            </a:pPr>
            <a:fld id="{7DDCDDE9-8AFC-452C-9358-FC38E775B6FD}"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1ACD3136-9448-496D-B385-8C9CB514E50F}"/>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27D5386-7C32-4C6F-808E-E4EC2094A137}"/>
              </a:ext>
            </a:extLst>
          </p:cNvPr>
          <p:cNvSpPr>
            <a:spLocks noGrp="1"/>
          </p:cNvSpPr>
          <p:nvPr>
            <p:ph type="sldNum" sz="quarter" idx="12"/>
          </p:nvPr>
        </p:nvSpPr>
        <p:spPr/>
        <p:txBody>
          <a:bodyPr/>
          <a:lstStyle>
            <a:lvl1pPr>
              <a:defRPr/>
            </a:lvl1pPr>
          </a:lstStyle>
          <a:p>
            <a:pPr>
              <a:defRPr/>
            </a:pPr>
            <a:fld id="{C044CC10-F29E-42A9-ACC0-4ADCAA8468C4}" type="slidenum">
              <a:rPr lang="en-GB" altLang="en-US"/>
              <a:pPr>
                <a:defRPr/>
              </a:pPr>
              <a:t>‹#›</a:t>
            </a:fld>
            <a:endParaRPr lang="en-GB" altLang="en-US" dirty="0"/>
          </a:p>
        </p:txBody>
      </p:sp>
    </p:spTree>
    <p:extLst>
      <p:ext uri="{BB962C8B-B14F-4D97-AF65-F5344CB8AC3E}">
        <p14:creationId xmlns:p14="http://schemas.microsoft.com/office/powerpoint/2010/main" val="2987342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5E096A-4EFE-4075-89B1-73214D4332AB}"/>
              </a:ext>
            </a:extLst>
          </p:cNvPr>
          <p:cNvSpPr>
            <a:spLocks noGrp="1"/>
          </p:cNvSpPr>
          <p:nvPr>
            <p:ph type="dt" sz="half" idx="10"/>
          </p:nvPr>
        </p:nvSpPr>
        <p:spPr/>
        <p:txBody>
          <a:bodyPr/>
          <a:lstStyle>
            <a:lvl1pPr>
              <a:defRPr>
                <a:cs typeface="Arial" charset="0"/>
              </a:defRPr>
            </a:lvl1pPr>
          </a:lstStyle>
          <a:p>
            <a:pPr>
              <a:defRPr/>
            </a:pPr>
            <a:fld id="{D36F0B7A-7FFF-46E2-AB11-618C0D716BA1}"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D5103544-62E5-43A3-9C1B-E7BFC4AD6E72}"/>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88451338-FC2A-4310-84F8-1F76EAC26855}"/>
              </a:ext>
            </a:extLst>
          </p:cNvPr>
          <p:cNvSpPr>
            <a:spLocks noGrp="1"/>
          </p:cNvSpPr>
          <p:nvPr>
            <p:ph type="sldNum" sz="quarter" idx="12"/>
          </p:nvPr>
        </p:nvSpPr>
        <p:spPr/>
        <p:txBody>
          <a:bodyPr/>
          <a:lstStyle>
            <a:lvl1pPr>
              <a:defRPr/>
            </a:lvl1pPr>
          </a:lstStyle>
          <a:p>
            <a:pPr>
              <a:defRPr/>
            </a:pPr>
            <a:fld id="{ABFD69A9-19CF-44F5-8179-A546E8AF52D3}" type="slidenum">
              <a:rPr lang="en-GB" altLang="en-US"/>
              <a:pPr>
                <a:defRPr/>
              </a:pPr>
              <a:t>‹#›</a:t>
            </a:fld>
            <a:endParaRPr lang="en-GB" altLang="en-US" dirty="0"/>
          </a:p>
        </p:txBody>
      </p:sp>
    </p:spTree>
    <p:extLst>
      <p:ext uri="{BB962C8B-B14F-4D97-AF65-F5344CB8AC3E}">
        <p14:creationId xmlns:p14="http://schemas.microsoft.com/office/powerpoint/2010/main" val="2520625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1F07011-A776-4C63-9982-8B32311C44F2}"/>
              </a:ext>
            </a:extLst>
          </p:cNvPr>
          <p:cNvSpPr>
            <a:spLocks noGrp="1"/>
          </p:cNvSpPr>
          <p:nvPr>
            <p:ph type="dt" sz="half" idx="10"/>
          </p:nvPr>
        </p:nvSpPr>
        <p:spPr/>
        <p:txBody>
          <a:bodyPr/>
          <a:lstStyle>
            <a:lvl1pPr>
              <a:defRPr>
                <a:cs typeface="Arial" charset="0"/>
              </a:defRPr>
            </a:lvl1pPr>
          </a:lstStyle>
          <a:p>
            <a:pPr>
              <a:defRPr/>
            </a:pPr>
            <a:fld id="{5797A63C-5E17-413E-AE66-9E75D66906F6}"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7D630BBA-1154-4B98-973B-21E5E7D3CBE8}"/>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B1B4F1C7-BF31-400E-97AD-C6FB7FC9AB73}"/>
              </a:ext>
            </a:extLst>
          </p:cNvPr>
          <p:cNvSpPr>
            <a:spLocks noGrp="1"/>
          </p:cNvSpPr>
          <p:nvPr>
            <p:ph type="sldNum" sz="quarter" idx="12"/>
          </p:nvPr>
        </p:nvSpPr>
        <p:spPr/>
        <p:txBody>
          <a:bodyPr/>
          <a:lstStyle>
            <a:lvl1pPr>
              <a:defRPr/>
            </a:lvl1pPr>
          </a:lstStyle>
          <a:p>
            <a:pPr>
              <a:defRPr/>
            </a:pPr>
            <a:fld id="{40A539E5-D739-4F65-9374-16BAACB8BBF8}" type="slidenum">
              <a:rPr lang="en-GB" altLang="en-US"/>
              <a:pPr>
                <a:defRPr/>
              </a:pPr>
              <a:t>‹#›</a:t>
            </a:fld>
            <a:endParaRPr lang="en-GB" altLang="en-US" dirty="0"/>
          </a:p>
        </p:txBody>
      </p:sp>
    </p:spTree>
    <p:extLst>
      <p:ext uri="{BB962C8B-B14F-4D97-AF65-F5344CB8AC3E}">
        <p14:creationId xmlns:p14="http://schemas.microsoft.com/office/powerpoint/2010/main" val="4274024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CBD7E4A7-EBB2-48E5-82C7-614DC4576E06}"/>
              </a:ext>
            </a:extLst>
          </p:cNvPr>
          <p:cNvSpPr>
            <a:spLocks noGrp="1"/>
          </p:cNvSpPr>
          <p:nvPr>
            <p:ph type="dt" sz="half" idx="10"/>
          </p:nvPr>
        </p:nvSpPr>
        <p:spPr/>
        <p:txBody>
          <a:bodyPr/>
          <a:lstStyle>
            <a:lvl1pPr>
              <a:defRPr>
                <a:cs typeface="Arial" charset="0"/>
              </a:defRPr>
            </a:lvl1pPr>
          </a:lstStyle>
          <a:p>
            <a:pPr>
              <a:defRPr/>
            </a:pPr>
            <a:fld id="{31BCDF59-D11D-4683-9CA4-372C94BC9FA7}" type="datetimeFigureOut">
              <a:rPr lang="en-GB"/>
              <a:pPr>
                <a:defRPr/>
              </a:pPr>
              <a:t>14/01/2018</a:t>
            </a:fld>
            <a:endParaRPr lang="en-GB" dirty="0"/>
          </a:p>
        </p:txBody>
      </p:sp>
      <p:sp>
        <p:nvSpPr>
          <p:cNvPr id="8" name="Footer Placeholder 4">
            <a:extLst>
              <a:ext uri="{FF2B5EF4-FFF2-40B4-BE49-F238E27FC236}">
                <a16:creationId xmlns:a16="http://schemas.microsoft.com/office/drawing/2014/main" id="{338FC559-56A5-453B-AB44-EEF4327DBDEB}"/>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9" name="Slide Number Placeholder 5">
            <a:extLst>
              <a:ext uri="{FF2B5EF4-FFF2-40B4-BE49-F238E27FC236}">
                <a16:creationId xmlns:a16="http://schemas.microsoft.com/office/drawing/2014/main" id="{763D422E-955F-459A-A9F5-A81B3AACB5B0}"/>
              </a:ext>
            </a:extLst>
          </p:cNvPr>
          <p:cNvSpPr>
            <a:spLocks noGrp="1"/>
          </p:cNvSpPr>
          <p:nvPr>
            <p:ph type="sldNum" sz="quarter" idx="12"/>
          </p:nvPr>
        </p:nvSpPr>
        <p:spPr/>
        <p:txBody>
          <a:bodyPr/>
          <a:lstStyle>
            <a:lvl1pPr>
              <a:defRPr/>
            </a:lvl1pPr>
          </a:lstStyle>
          <a:p>
            <a:pPr>
              <a:defRPr/>
            </a:pPr>
            <a:fld id="{17F0EA5D-F79D-46C1-B1B8-9418FDD485C5}" type="slidenum">
              <a:rPr lang="en-GB" altLang="en-US"/>
              <a:pPr>
                <a:defRPr/>
              </a:pPr>
              <a:t>‹#›</a:t>
            </a:fld>
            <a:endParaRPr lang="en-GB" altLang="en-US" dirty="0"/>
          </a:p>
        </p:txBody>
      </p:sp>
    </p:spTree>
    <p:extLst>
      <p:ext uri="{BB962C8B-B14F-4D97-AF65-F5344CB8AC3E}">
        <p14:creationId xmlns:p14="http://schemas.microsoft.com/office/powerpoint/2010/main" val="3098695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4765689B-5F30-4FDB-900A-18CB23F9C760}"/>
              </a:ext>
            </a:extLst>
          </p:cNvPr>
          <p:cNvSpPr>
            <a:spLocks noGrp="1"/>
          </p:cNvSpPr>
          <p:nvPr>
            <p:ph type="dt" sz="half" idx="10"/>
          </p:nvPr>
        </p:nvSpPr>
        <p:spPr/>
        <p:txBody>
          <a:bodyPr/>
          <a:lstStyle>
            <a:lvl1pPr>
              <a:defRPr>
                <a:cs typeface="Arial" charset="0"/>
              </a:defRPr>
            </a:lvl1pPr>
          </a:lstStyle>
          <a:p>
            <a:pPr>
              <a:defRPr/>
            </a:pPr>
            <a:fld id="{B1C4880C-E03B-4DB3-9BF0-93326D583080}" type="datetimeFigureOut">
              <a:rPr lang="en-GB"/>
              <a:pPr>
                <a:defRPr/>
              </a:pPr>
              <a:t>14/01/2018</a:t>
            </a:fld>
            <a:endParaRPr lang="en-GB" dirty="0"/>
          </a:p>
        </p:txBody>
      </p:sp>
      <p:sp>
        <p:nvSpPr>
          <p:cNvPr id="4" name="Footer Placeholder 4">
            <a:extLst>
              <a:ext uri="{FF2B5EF4-FFF2-40B4-BE49-F238E27FC236}">
                <a16:creationId xmlns:a16="http://schemas.microsoft.com/office/drawing/2014/main" id="{6E55B332-A13A-4636-92DD-761183520BBF}"/>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5" name="Slide Number Placeholder 5">
            <a:extLst>
              <a:ext uri="{FF2B5EF4-FFF2-40B4-BE49-F238E27FC236}">
                <a16:creationId xmlns:a16="http://schemas.microsoft.com/office/drawing/2014/main" id="{2370FBD8-CE60-4ACA-88EE-1F568F385AF1}"/>
              </a:ext>
            </a:extLst>
          </p:cNvPr>
          <p:cNvSpPr>
            <a:spLocks noGrp="1"/>
          </p:cNvSpPr>
          <p:nvPr>
            <p:ph type="sldNum" sz="quarter" idx="12"/>
          </p:nvPr>
        </p:nvSpPr>
        <p:spPr/>
        <p:txBody>
          <a:bodyPr/>
          <a:lstStyle>
            <a:lvl1pPr>
              <a:defRPr/>
            </a:lvl1pPr>
          </a:lstStyle>
          <a:p>
            <a:pPr>
              <a:defRPr/>
            </a:pPr>
            <a:fld id="{69C21A05-0968-49DD-9B05-E4DB3B4E1B4D}" type="slidenum">
              <a:rPr lang="en-GB" altLang="en-US"/>
              <a:pPr>
                <a:defRPr/>
              </a:pPr>
              <a:t>‹#›</a:t>
            </a:fld>
            <a:endParaRPr lang="en-GB" altLang="en-US" dirty="0"/>
          </a:p>
        </p:txBody>
      </p:sp>
    </p:spTree>
    <p:extLst>
      <p:ext uri="{BB962C8B-B14F-4D97-AF65-F5344CB8AC3E}">
        <p14:creationId xmlns:p14="http://schemas.microsoft.com/office/powerpoint/2010/main" val="1712583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F077EDB-3B6F-45AA-8E84-73699B551010}"/>
              </a:ext>
            </a:extLst>
          </p:cNvPr>
          <p:cNvSpPr>
            <a:spLocks noGrp="1"/>
          </p:cNvSpPr>
          <p:nvPr>
            <p:ph type="dt" sz="half" idx="10"/>
          </p:nvPr>
        </p:nvSpPr>
        <p:spPr/>
        <p:txBody>
          <a:bodyPr/>
          <a:lstStyle>
            <a:lvl1pPr>
              <a:defRPr>
                <a:cs typeface="Arial" charset="0"/>
              </a:defRPr>
            </a:lvl1pPr>
          </a:lstStyle>
          <a:p>
            <a:pPr>
              <a:defRPr/>
            </a:pPr>
            <a:fld id="{F89DA530-12A9-4B9D-91CA-01DB61BF96F1}" type="datetimeFigureOut">
              <a:rPr lang="en-GB"/>
              <a:pPr>
                <a:defRPr/>
              </a:pPr>
              <a:t>14/01/2018</a:t>
            </a:fld>
            <a:endParaRPr lang="en-GB" dirty="0"/>
          </a:p>
        </p:txBody>
      </p:sp>
      <p:sp>
        <p:nvSpPr>
          <p:cNvPr id="3" name="Footer Placeholder 4">
            <a:extLst>
              <a:ext uri="{FF2B5EF4-FFF2-40B4-BE49-F238E27FC236}">
                <a16:creationId xmlns:a16="http://schemas.microsoft.com/office/drawing/2014/main" id="{F3F55224-14F5-4663-8FF3-BF11BA4B9EFE}"/>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4" name="Slide Number Placeholder 5">
            <a:extLst>
              <a:ext uri="{FF2B5EF4-FFF2-40B4-BE49-F238E27FC236}">
                <a16:creationId xmlns:a16="http://schemas.microsoft.com/office/drawing/2014/main" id="{B82C4DA9-B0F7-4F13-BB9B-A9DF1117F1A4}"/>
              </a:ext>
            </a:extLst>
          </p:cNvPr>
          <p:cNvSpPr>
            <a:spLocks noGrp="1"/>
          </p:cNvSpPr>
          <p:nvPr>
            <p:ph type="sldNum" sz="quarter" idx="12"/>
          </p:nvPr>
        </p:nvSpPr>
        <p:spPr/>
        <p:txBody>
          <a:bodyPr/>
          <a:lstStyle>
            <a:lvl1pPr>
              <a:defRPr/>
            </a:lvl1pPr>
          </a:lstStyle>
          <a:p>
            <a:pPr>
              <a:defRPr/>
            </a:pPr>
            <a:fld id="{02106C81-3AA8-403C-95F7-A703E652C86F}" type="slidenum">
              <a:rPr lang="en-GB" altLang="en-US"/>
              <a:pPr>
                <a:defRPr/>
              </a:pPr>
              <a:t>‹#›</a:t>
            </a:fld>
            <a:endParaRPr lang="en-GB" altLang="en-US" dirty="0"/>
          </a:p>
        </p:txBody>
      </p:sp>
    </p:spTree>
    <p:extLst>
      <p:ext uri="{BB962C8B-B14F-4D97-AF65-F5344CB8AC3E}">
        <p14:creationId xmlns:p14="http://schemas.microsoft.com/office/powerpoint/2010/main" val="658357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7B54BBF-EF2B-4CAC-8208-60BBA717A335}"/>
              </a:ext>
            </a:extLst>
          </p:cNvPr>
          <p:cNvSpPr>
            <a:spLocks noGrp="1"/>
          </p:cNvSpPr>
          <p:nvPr>
            <p:ph type="dt" sz="half" idx="10"/>
          </p:nvPr>
        </p:nvSpPr>
        <p:spPr/>
        <p:txBody>
          <a:bodyPr/>
          <a:lstStyle>
            <a:lvl1pPr>
              <a:defRPr>
                <a:cs typeface="Arial" charset="0"/>
              </a:defRPr>
            </a:lvl1pPr>
          </a:lstStyle>
          <a:p>
            <a:pPr>
              <a:defRPr/>
            </a:pPr>
            <a:fld id="{26ADA68D-ACFB-47A3-B828-2C18E6D22287}"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0734D374-900D-478C-80D6-04FC407D61E4}"/>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E60566E2-DC69-4714-9A4E-BCE148FB5150}"/>
              </a:ext>
            </a:extLst>
          </p:cNvPr>
          <p:cNvSpPr>
            <a:spLocks noGrp="1"/>
          </p:cNvSpPr>
          <p:nvPr>
            <p:ph type="sldNum" sz="quarter" idx="12"/>
          </p:nvPr>
        </p:nvSpPr>
        <p:spPr/>
        <p:txBody>
          <a:bodyPr/>
          <a:lstStyle>
            <a:lvl1pPr>
              <a:defRPr/>
            </a:lvl1pPr>
          </a:lstStyle>
          <a:p>
            <a:pPr>
              <a:defRPr/>
            </a:pPr>
            <a:fld id="{96F7DBD6-FAF5-43F1-A6B3-67E6B4B74ADC}" type="slidenum">
              <a:rPr lang="en-GB" altLang="en-US"/>
              <a:pPr>
                <a:defRPr/>
              </a:pPr>
              <a:t>‹#›</a:t>
            </a:fld>
            <a:endParaRPr lang="en-GB" altLang="en-US" dirty="0"/>
          </a:p>
        </p:txBody>
      </p:sp>
    </p:spTree>
    <p:extLst>
      <p:ext uri="{BB962C8B-B14F-4D97-AF65-F5344CB8AC3E}">
        <p14:creationId xmlns:p14="http://schemas.microsoft.com/office/powerpoint/2010/main" val="2671607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8905BFD-FC0C-4A84-A930-4A3419035CDF}"/>
              </a:ext>
            </a:extLst>
          </p:cNvPr>
          <p:cNvSpPr>
            <a:spLocks noGrp="1"/>
          </p:cNvSpPr>
          <p:nvPr>
            <p:ph type="dt" sz="half" idx="10"/>
          </p:nvPr>
        </p:nvSpPr>
        <p:spPr/>
        <p:txBody>
          <a:bodyPr/>
          <a:lstStyle>
            <a:lvl1pPr>
              <a:defRPr>
                <a:cs typeface="Arial" charset="0"/>
              </a:defRPr>
            </a:lvl1pPr>
          </a:lstStyle>
          <a:p>
            <a:pPr>
              <a:defRPr/>
            </a:pPr>
            <a:fld id="{AD60BAE7-A918-4A6F-A8C7-B481F25B30EA}"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B7222200-B2A8-4BF1-B4D1-3250B670E8B9}"/>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B117E650-9A7B-487F-AB0F-FC24FC940561}"/>
              </a:ext>
            </a:extLst>
          </p:cNvPr>
          <p:cNvSpPr>
            <a:spLocks noGrp="1"/>
          </p:cNvSpPr>
          <p:nvPr>
            <p:ph type="sldNum" sz="quarter" idx="12"/>
          </p:nvPr>
        </p:nvSpPr>
        <p:spPr/>
        <p:txBody>
          <a:bodyPr/>
          <a:lstStyle>
            <a:lvl1pPr>
              <a:defRPr/>
            </a:lvl1pPr>
          </a:lstStyle>
          <a:p>
            <a:pPr>
              <a:defRPr/>
            </a:pPr>
            <a:fld id="{CFB91775-2ABF-4D83-B344-78EB04F74E72}" type="slidenum">
              <a:rPr lang="en-GB" altLang="en-US"/>
              <a:pPr>
                <a:defRPr/>
              </a:pPr>
              <a:t>‹#›</a:t>
            </a:fld>
            <a:endParaRPr lang="en-GB" altLang="en-US" dirty="0"/>
          </a:p>
        </p:txBody>
      </p:sp>
    </p:spTree>
    <p:extLst>
      <p:ext uri="{BB962C8B-B14F-4D97-AF65-F5344CB8AC3E}">
        <p14:creationId xmlns:p14="http://schemas.microsoft.com/office/powerpoint/2010/main" val="838956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11D563-185F-484B-A458-EF7A385CF2A6}"/>
              </a:ext>
            </a:extLst>
          </p:cNvPr>
          <p:cNvSpPr>
            <a:spLocks noGrp="1"/>
          </p:cNvSpPr>
          <p:nvPr>
            <p:ph type="dt" sz="half" idx="10"/>
          </p:nvPr>
        </p:nvSpPr>
        <p:spPr/>
        <p:txBody>
          <a:bodyPr/>
          <a:lstStyle>
            <a:lvl1pPr>
              <a:defRPr>
                <a:cs typeface="Arial" charset="0"/>
              </a:defRPr>
            </a:lvl1pPr>
          </a:lstStyle>
          <a:p>
            <a:pPr>
              <a:defRPr/>
            </a:pPr>
            <a:fld id="{6A27978C-6ED5-49B9-B601-E8C0B1AF0D79}"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C5A280E2-F149-4191-86D8-0C659E8A2BF1}"/>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3573FFFD-5CF6-4898-A08A-1A9CCDB6C24D}"/>
              </a:ext>
            </a:extLst>
          </p:cNvPr>
          <p:cNvSpPr>
            <a:spLocks noGrp="1"/>
          </p:cNvSpPr>
          <p:nvPr>
            <p:ph type="sldNum" sz="quarter" idx="12"/>
          </p:nvPr>
        </p:nvSpPr>
        <p:spPr/>
        <p:txBody>
          <a:bodyPr/>
          <a:lstStyle>
            <a:lvl1pPr>
              <a:defRPr/>
            </a:lvl1pPr>
          </a:lstStyle>
          <a:p>
            <a:pPr>
              <a:defRPr/>
            </a:pPr>
            <a:fld id="{DCB9DCF0-D17C-463F-B01E-356142DD8AC8}" type="slidenum">
              <a:rPr lang="en-GB" altLang="en-US"/>
              <a:pPr>
                <a:defRPr/>
              </a:pPr>
              <a:t>‹#›</a:t>
            </a:fld>
            <a:endParaRPr lang="en-GB" altLang="en-US" dirty="0"/>
          </a:p>
        </p:txBody>
      </p:sp>
    </p:spTree>
    <p:extLst>
      <p:ext uri="{BB962C8B-B14F-4D97-AF65-F5344CB8AC3E}">
        <p14:creationId xmlns:p14="http://schemas.microsoft.com/office/powerpoint/2010/main" val="2533024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6CD730-EDAA-45CB-A77F-D13417EAFFA3}"/>
              </a:ext>
            </a:extLst>
          </p:cNvPr>
          <p:cNvSpPr>
            <a:spLocks noGrp="1"/>
          </p:cNvSpPr>
          <p:nvPr>
            <p:ph type="dt" sz="half" idx="10"/>
          </p:nvPr>
        </p:nvSpPr>
        <p:spPr/>
        <p:txBody>
          <a:bodyPr/>
          <a:lstStyle>
            <a:lvl1pPr>
              <a:defRPr>
                <a:cs typeface="Arial" charset="0"/>
              </a:defRPr>
            </a:lvl1pPr>
          </a:lstStyle>
          <a:p>
            <a:pPr>
              <a:defRPr/>
            </a:pPr>
            <a:fld id="{51812E48-FE77-4648-9CB6-B9AC2DE3069D}"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A481CFCB-AA55-47BB-96F1-EC5C15290547}"/>
              </a:ext>
            </a:extLst>
          </p:cNvPr>
          <p:cNvSpPr>
            <a:spLocks noGrp="1"/>
          </p:cNvSpPr>
          <p:nvPr>
            <p:ph type="ftr" sz="quarter" idx="11"/>
          </p:nvPr>
        </p:nvSpPr>
        <p:spPr/>
        <p:txBody>
          <a:bodyPr/>
          <a:lstStyle>
            <a:lvl1pPr>
              <a:defRPr dirty="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17275353-C495-4EAA-9295-3776900325D7}"/>
              </a:ext>
            </a:extLst>
          </p:cNvPr>
          <p:cNvSpPr>
            <a:spLocks noGrp="1"/>
          </p:cNvSpPr>
          <p:nvPr>
            <p:ph type="sldNum" sz="quarter" idx="12"/>
          </p:nvPr>
        </p:nvSpPr>
        <p:spPr/>
        <p:txBody>
          <a:bodyPr/>
          <a:lstStyle>
            <a:lvl1pPr>
              <a:defRPr/>
            </a:lvl1pPr>
          </a:lstStyle>
          <a:p>
            <a:pPr>
              <a:defRPr/>
            </a:pPr>
            <a:fld id="{2960CBF9-E3A8-4C6A-87FE-7CBA59B4484E}" type="slidenum">
              <a:rPr lang="en-GB" altLang="en-US"/>
              <a:pPr>
                <a:defRPr/>
              </a:pPr>
              <a:t>‹#›</a:t>
            </a:fld>
            <a:endParaRPr lang="en-GB" altLang="en-US" dirty="0"/>
          </a:p>
        </p:txBody>
      </p:sp>
    </p:spTree>
    <p:extLst>
      <p:ext uri="{BB962C8B-B14F-4D97-AF65-F5344CB8AC3E}">
        <p14:creationId xmlns:p14="http://schemas.microsoft.com/office/powerpoint/2010/main" val="11484024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A8740D2-9A5E-44F3-B67B-9D9F6069960F}"/>
              </a:ext>
            </a:extLst>
          </p:cNvPr>
          <p:cNvSpPr>
            <a:spLocks noGrp="1"/>
          </p:cNvSpPr>
          <p:nvPr>
            <p:ph type="dt" sz="half" idx="10"/>
          </p:nvPr>
        </p:nvSpPr>
        <p:spPr/>
        <p:txBody>
          <a:bodyPr/>
          <a:lstStyle>
            <a:lvl1pPr>
              <a:defRPr/>
            </a:lvl1pPr>
          </a:lstStyle>
          <a:p>
            <a:pPr>
              <a:defRPr/>
            </a:pPr>
            <a:fld id="{780604D2-17EF-482A-A99C-F753BA3AE2F5}"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E966313C-C880-459A-A2CC-DC941D788F9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3BC4457-6A9D-4932-A9FD-6AB05A3E7951}"/>
              </a:ext>
            </a:extLst>
          </p:cNvPr>
          <p:cNvSpPr>
            <a:spLocks noGrp="1"/>
          </p:cNvSpPr>
          <p:nvPr>
            <p:ph type="sldNum" sz="quarter" idx="12"/>
          </p:nvPr>
        </p:nvSpPr>
        <p:spPr/>
        <p:txBody>
          <a:bodyPr/>
          <a:lstStyle>
            <a:lvl1pPr>
              <a:defRPr/>
            </a:lvl1pPr>
          </a:lstStyle>
          <a:p>
            <a:pPr>
              <a:defRPr/>
            </a:pPr>
            <a:fld id="{90EBA96D-430E-4B29-9E9D-E0DE605E4515}" type="slidenum">
              <a:rPr lang="en-GB" altLang="en-US"/>
              <a:pPr>
                <a:defRPr/>
              </a:pPr>
              <a:t>‹#›</a:t>
            </a:fld>
            <a:endParaRPr lang="en-GB" altLang="en-US" dirty="0"/>
          </a:p>
        </p:txBody>
      </p:sp>
    </p:spTree>
    <p:extLst>
      <p:ext uri="{BB962C8B-B14F-4D97-AF65-F5344CB8AC3E}">
        <p14:creationId xmlns:p14="http://schemas.microsoft.com/office/powerpoint/2010/main" val="10642792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8901AC-839E-4AF0-9E55-B392979C4C64}"/>
              </a:ext>
            </a:extLst>
          </p:cNvPr>
          <p:cNvSpPr>
            <a:spLocks noGrp="1"/>
          </p:cNvSpPr>
          <p:nvPr>
            <p:ph type="dt" sz="half" idx="10"/>
          </p:nvPr>
        </p:nvSpPr>
        <p:spPr/>
        <p:txBody>
          <a:bodyPr/>
          <a:lstStyle>
            <a:lvl1pPr>
              <a:defRPr/>
            </a:lvl1pPr>
          </a:lstStyle>
          <a:p>
            <a:pPr>
              <a:defRPr/>
            </a:pPr>
            <a:fld id="{1CF88821-6038-418D-8A88-60CE5B649018}"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0FB0AAA5-807D-4DFE-95AA-1390EACF115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4453943-4371-4954-877B-90517C657B23}"/>
              </a:ext>
            </a:extLst>
          </p:cNvPr>
          <p:cNvSpPr>
            <a:spLocks noGrp="1"/>
          </p:cNvSpPr>
          <p:nvPr>
            <p:ph type="sldNum" sz="quarter" idx="12"/>
          </p:nvPr>
        </p:nvSpPr>
        <p:spPr/>
        <p:txBody>
          <a:bodyPr/>
          <a:lstStyle>
            <a:lvl1pPr>
              <a:defRPr/>
            </a:lvl1pPr>
          </a:lstStyle>
          <a:p>
            <a:pPr>
              <a:defRPr/>
            </a:pPr>
            <a:fld id="{74483F6F-FE2B-4DCC-9C33-D2B10610BAEB}" type="slidenum">
              <a:rPr lang="en-GB" altLang="en-US"/>
              <a:pPr>
                <a:defRPr/>
              </a:pPr>
              <a:t>‹#›</a:t>
            </a:fld>
            <a:endParaRPr lang="en-GB" altLang="en-US" dirty="0"/>
          </a:p>
        </p:txBody>
      </p:sp>
    </p:spTree>
    <p:extLst>
      <p:ext uri="{BB962C8B-B14F-4D97-AF65-F5344CB8AC3E}">
        <p14:creationId xmlns:p14="http://schemas.microsoft.com/office/powerpoint/2010/main" val="14009369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179E78-54DC-488E-A9D2-B2924CCFB19F}"/>
              </a:ext>
            </a:extLst>
          </p:cNvPr>
          <p:cNvSpPr>
            <a:spLocks noGrp="1"/>
          </p:cNvSpPr>
          <p:nvPr>
            <p:ph type="dt" sz="half" idx="10"/>
          </p:nvPr>
        </p:nvSpPr>
        <p:spPr/>
        <p:txBody>
          <a:bodyPr/>
          <a:lstStyle>
            <a:lvl1pPr>
              <a:defRPr/>
            </a:lvl1pPr>
          </a:lstStyle>
          <a:p>
            <a:pPr>
              <a:defRPr/>
            </a:pPr>
            <a:fld id="{1243263F-384C-4681-BA95-588C21C35364}"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80550EFD-0D4E-427A-8F7B-E4037B28159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6C1458D-035E-447B-A4C3-4F9E7E14F335}"/>
              </a:ext>
            </a:extLst>
          </p:cNvPr>
          <p:cNvSpPr>
            <a:spLocks noGrp="1"/>
          </p:cNvSpPr>
          <p:nvPr>
            <p:ph type="sldNum" sz="quarter" idx="12"/>
          </p:nvPr>
        </p:nvSpPr>
        <p:spPr/>
        <p:txBody>
          <a:bodyPr/>
          <a:lstStyle>
            <a:lvl1pPr>
              <a:defRPr/>
            </a:lvl1pPr>
          </a:lstStyle>
          <a:p>
            <a:pPr>
              <a:defRPr/>
            </a:pPr>
            <a:fld id="{1B3287A5-93D0-40A5-97BA-070A5511663F}" type="slidenum">
              <a:rPr lang="en-GB" altLang="en-US"/>
              <a:pPr>
                <a:defRPr/>
              </a:pPr>
              <a:t>‹#›</a:t>
            </a:fld>
            <a:endParaRPr lang="en-GB" altLang="en-US" dirty="0"/>
          </a:p>
        </p:txBody>
      </p:sp>
    </p:spTree>
    <p:extLst>
      <p:ext uri="{BB962C8B-B14F-4D97-AF65-F5344CB8AC3E}">
        <p14:creationId xmlns:p14="http://schemas.microsoft.com/office/powerpoint/2010/main" val="42780630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86FD539-3CD9-4D6D-A560-AE1D0614C5C1}"/>
              </a:ext>
            </a:extLst>
          </p:cNvPr>
          <p:cNvSpPr>
            <a:spLocks noGrp="1"/>
          </p:cNvSpPr>
          <p:nvPr>
            <p:ph type="dt" sz="half" idx="10"/>
          </p:nvPr>
        </p:nvSpPr>
        <p:spPr/>
        <p:txBody>
          <a:bodyPr/>
          <a:lstStyle>
            <a:lvl1pPr>
              <a:defRPr/>
            </a:lvl1pPr>
          </a:lstStyle>
          <a:p>
            <a:pPr>
              <a:defRPr/>
            </a:pPr>
            <a:fld id="{AF94CA37-9D2F-4E63-A401-86F0C08829C1}"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B20272C3-FF20-49A5-BB69-D4C8EFA8657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E0B1BE5-30FE-4424-830F-4516AFA2159C}"/>
              </a:ext>
            </a:extLst>
          </p:cNvPr>
          <p:cNvSpPr>
            <a:spLocks noGrp="1"/>
          </p:cNvSpPr>
          <p:nvPr>
            <p:ph type="sldNum" sz="quarter" idx="12"/>
          </p:nvPr>
        </p:nvSpPr>
        <p:spPr/>
        <p:txBody>
          <a:bodyPr/>
          <a:lstStyle>
            <a:lvl1pPr>
              <a:defRPr/>
            </a:lvl1pPr>
          </a:lstStyle>
          <a:p>
            <a:pPr>
              <a:defRPr/>
            </a:pPr>
            <a:fld id="{DAC55296-6379-4D26-BAE2-F4F915A969C2}" type="slidenum">
              <a:rPr lang="en-GB" altLang="en-US"/>
              <a:pPr>
                <a:defRPr/>
              </a:pPr>
              <a:t>‹#›</a:t>
            </a:fld>
            <a:endParaRPr lang="en-GB" altLang="en-US" dirty="0"/>
          </a:p>
        </p:txBody>
      </p:sp>
    </p:spTree>
    <p:extLst>
      <p:ext uri="{BB962C8B-B14F-4D97-AF65-F5344CB8AC3E}">
        <p14:creationId xmlns:p14="http://schemas.microsoft.com/office/powerpoint/2010/main" val="4093242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EFFA9F3-3126-4107-BE10-3C6071AE8035}"/>
              </a:ext>
            </a:extLst>
          </p:cNvPr>
          <p:cNvSpPr>
            <a:spLocks noGrp="1"/>
          </p:cNvSpPr>
          <p:nvPr>
            <p:ph type="dt" sz="half" idx="10"/>
          </p:nvPr>
        </p:nvSpPr>
        <p:spPr/>
        <p:txBody>
          <a:bodyPr/>
          <a:lstStyle>
            <a:lvl1pPr>
              <a:defRPr/>
            </a:lvl1pPr>
          </a:lstStyle>
          <a:p>
            <a:pPr>
              <a:defRPr/>
            </a:pPr>
            <a:fld id="{6D15D92B-9265-4D40-A7C7-1485E25BC22C}" type="datetimeFigureOut">
              <a:rPr lang="en-GB"/>
              <a:pPr>
                <a:defRPr/>
              </a:pPr>
              <a:t>14/01/2018</a:t>
            </a:fld>
            <a:endParaRPr lang="en-GB" dirty="0"/>
          </a:p>
        </p:txBody>
      </p:sp>
      <p:sp>
        <p:nvSpPr>
          <p:cNvPr id="8" name="Footer Placeholder 4">
            <a:extLst>
              <a:ext uri="{FF2B5EF4-FFF2-40B4-BE49-F238E27FC236}">
                <a16:creationId xmlns:a16="http://schemas.microsoft.com/office/drawing/2014/main" id="{F7DE1D6F-D03D-46E8-A10E-2F49E1FE8D7C}"/>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11AED72-CCA1-44B3-B47D-931B773288CB}"/>
              </a:ext>
            </a:extLst>
          </p:cNvPr>
          <p:cNvSpPr>
            <a:spLocks noGrp="1"/>
          </p:cNvSpPr>
          <p:nvPr>
            <p:ph type="sldNum" sz="quarter" idx="12"/>
          </p:nvPr>
        </p:nvSpPr>
        <p:spPr/>
        <p:txBody>
          <a:bodyPr/>
          <a:lstStyle>
            <a:lvl1pPr>
              <a:defRPr/>
            </a:lvl1pPr>
          </a:lstStyle>
          <a:p>
            <a:pPr>
              <a:defRPr/>
            </a:pPr>
            <a:fld id="{78C7B0A6-554F-409B-BA0A-1C253E9C47FE}" type="slidenum">
              <a:rPr lang="en-GB" altLang="en-US"/>
              <a:pPr>
                <a:defRPr/>
              </a:pPr>
              <a:t>‹#›</a:t>
            </a:fld>
            <a:endParaRPr lang="en-GB" altLang="en-US" dirty="0"/>
          </a:p>
        </p:txBody>
      </p:sp>
    </p:spTree>
    <p:extLst>
      <p:ext uri="{BB962C8B-B14F-4D97-AF65-F5344CB8AC3E}">
        <p14:creationId xmlns:p14="http://schemas.microsoft.com/office/powerpoint/2010/main" val="35823069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A265B24A-F16F-40C9-8F6D-77C99EF99CC3}"/>
              </a:ext>
            </a:extLst>
          </p:cNvPr>
          <p:cNvSpPr>
            <a:spLocks noGrp="1"/>
          </p:cNvSpPr>
          <p:nvPr>
            <p:ph type="dt" sz="half" idx="10"/>
          </p:nvPr>
        </p:nvSpPr>
        <p:spPr/>
        <p:txBody>
          <a:bodyPr/>
          <a:lstStyle>
            <a:lvl1pPr>
              <a:defRPr/>
            </a:lvl1pPr>
          </a:lstStyle>
          <a:p>
            <a:pPr>
              <a:defRPr/>
            </a:pPr>
            <a:fld id="{8B98BC14-6A3E-427F-8600-79F3C38BB236}" type="datetimeFigureOut">
              <a:rPr lang="en-GB"/>
              <a:pPr>
                <a:defRPr/>
              </a:pPr>
              <a:t>14/01/2018</a:t>
            </a:fld>
            <a:endParaRPr lang="en-GB" dirty="0"/>
          </a:p>
        </p:txBody>
      </p:sp>
      <p:sp>
        <p:nvSpPr>
          <p:cNvPr id="4" name="Footer Placeholder 4">
            <a:extLst>
              <a:ext uri="{FF2B5EF4-FFF2-40B4-BE49-F238E27FC236}">
                <a16:creationId xmlns:a16="http://schemas.microsoft.com/office/drawing/2014/main" id="{7A6C841D-C34B-41E3-87FA-0B358478D69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9F78AE2A-1C28-4160-823B-46046E1994EF}"/>
              </a:ext>
            </a:extLst>
          </p:cNvPr>
          <p:cNvSpPr>
            <a:spLocks noGrp="1"/>
          </p:cNvSpPr>
          <p:nvPr>
            <p:ph type="sldNum" sz="quarter" idx="12"/>
          </p:nvPr>
        </p:nvSpPr>
        <p:spPr/>
        <p:txBody>
          <a:bodyPr/>
          <a:lstStyle>
            <a:lvl1pPr>
              <a:defRPr/>
            </a:lvl1pPr>
          </a:lstStyle>
          <a:p>
            <a:pPr>
              <a:defRPr/>
            </a:pPr>
            <a:fld id="{B6086DCA-26AB-4F9B-B844-BC0BC7888D71}" type="slidenum">
              <a:rPr lang="en-GB" altLang="en-US"/>
              <a:pPr>
                <a:defRPr/>
              </a:pPr>
              <a:t>‹#›</a:t>
            </a:fld>
            <a:endParaRPr lang="en-GB" altLang="en-US" dirty="0"/>
          </a:p>
        </p:txBody>
      </p:sp>
    </p:spTree>
    <p:extLst>
      <p:ext uri="{BB962C8B-B14F-4D97-AF65-F5344CB8AC3E}">
        <p14:creationId xmlns:p14="http://schemas.microsoft.com/office/powerpoint/2010/main" val="16278028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50F3B2-A199-46F6-A9B9-7D3A4D783D37}"/>
              </a:ext>
            </a:extLst>
          </p:cNvPr>
          <p:cNvSpPr>
            <a:spLocks noGrp="1"/>
          </p:cNvSpPr>
          <p:nvPr>
            <p:ph type="dt" sz="half" idx="10"/>
          </p:nvPr>
        </p:nvSpPr>
        <p:spPr/>
        <p:txBody>
          <a:bodyPr/>
          <a:lstStyle>
            <a:lvl1pPr>
              <a:defRPr/>
            </a:lvl1pPr>
          </a:lstStyle>
          <a:p>
            <a:pPr>
              <a:defRPr/>
            </a:pPr>
            <a:fld id="{8EFC9177-69CC-4338-B39B-E2895682DC3C}" type="datetimeFigureOut">
              <a:rPr lang="en-GB"/>
              <a:pPr>
                <a:defRPr/>
              </a:pPr>
              <a:t>14/01/2018</a:t>
            </a:fld>
            <a:endParaRPr lang="en-GB" dirty="0"/>
          </a:p>
        </p:txBody>
      </p:sp>
      <p:sp>
        <p:nvSpPr>
          <p:cNvPr id="3" name="Footer Placeholder 4">
            <a:extLst>
              <a:ext uri="{FF2B5EF4-FFF2-40B4-BE49-F238E27FC236}">
                <a16:creationId xmlns:a16="http://schemas.microsoft.com/office/drawing/2014/main" id="{6F8B4A73-59FF-4893-8523-7A5D9AA132E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DA34FEC8-184D-48EB-B8CD-61C24B767177}"/>
              </a:ext>
            </a:extLst>
          </p:cNvPr>
          <p:cNvSpPr>
            <a:spLocks noGrp="1"/>
          </p:cNvSpPr>
          <p:nvPr>
            <p:ph type="sldNum" sz="quarter" idx="12"/>
          </p:nvPr>
        </p:nvSpPr>
        <p:spPr/>
        <p:txBody>
          <a:bodyPr/>
          <a:lstStyle>
            <a:lvl1pPr>
              <a:defRPr/>
            </a:lvl1pPr>
          </a:lstStyle>
          <a:p>
            <a:pPr>
              <a:defRPr/>
            </a:pPr>
            <a:fld id="{117F1B8A-2DE8-4C5A-9D79-787663B331AA}" type="slidenum">
              <a:rPr lang="en-GB" altLang="en-US"/>
              <a:pPr>
                <a:defRPr/>
              </a:pPr>
              <a:t>‹#›</a:t>
            </a:fld>
            <a:endParaRPr lang="en-GB" altLang="en-US" dirty="0"/>
          </a:p>
        </p:txBody>
      </p:sp>
    </p:spTree>
    <p:extLst>
      <p:ext uri="{BB962C8B-B14F-4D97-AF65-F5344CB8AC3E}">
        <p14:creationId xmlns:p14="http://schemas.microsoft.com/office/powerpoint/2010/main" val="11844054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DBC1E37-7D20-4328-AD8B-542E6DC9B869}"/>
              </a:ext>
            </a:extLst>
          </p:cNvPr>
          <p:cNvSpPr>
            <a:spLocks noGrp="1"/>
          </p:cNvSpPr>
          <p:nvPr>
            <p:ph type="dt" sz="half" idx="10"/>
          </p:nvPr>
        </p:nvSpPr>
        <p:spPr/>
        <p:txBody>
          <a:bodyPr/>
          <a:lstStyle>
            <a:lvl1pPr>
              <a:defRPr/>
            </a:lvl1pPr>
          </a:lstStyle>
          <a:p>
            <a:pPr>
              <a:defRPr/>
            </a:pPr>
            <a:fld id="{D3A673C1-0CF4-4B4A-A28B-E5F7247D2EA7}"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E7C03738-C174-4C5C-B644-C7BFF7ED078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ED3562C-B669-43ED-B1DF-2090EC2CA17B}"/>
              </a:ext>
            </a:extLst>
          </p:cNvPr>
          <p:cNvSpPr>
            <a:spLocks noGrp="1"/>
          </p:cNvSpPr>
          <p:nvPr>
            <p:ph type="sldNum" sz="quarter" idx="12"/>
          </p:nvPr>
        </p:nvSpPr>
        <p:spPr/>
        <p:txBody>
          <a:bodyPr/>
          <a:lstStyle>
            <a:lvl1pPr>
              <a:defRPr/>
            </a:lvl1pPr>
          </a:lstStyle>
          <a:p>
            <a:pPr>
              <a:defRPr/>
            </a:pPr>
            <a:fld id="{2360C066-A8B8-46F0-9B1E-77F3D6603D12}" type="slidenum">
              <a:rPr lang="en-GB" altLang="en-US"/>
              <a:pPr>
                <a:defRPr/>
              </a:pPr>
              <a:t>‹#›</a:t>
            </a:fld>
            <a:endParaRPr lang="en-GB" altLang="en-US" dirty="0"/>
          </a:p>
        </p:txBody>
      </p:sp>
    </p:spTree>
    <p:extLst>
      <p:ext uri="{BB962C8B-B14F-4D97-AF65-F5344CB8AC3E}">
        <p14:creationId xmlns:p14="http://schemas.microsoft.com/office/powerpoint/2010/main" val="42358610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18E6523-7E8D-4008-BEFD-EC2B5A94BBFC}"/>
              </a:ext>
            </a:extLst>
          </p:cNvPr>
          <p:cNvSpPr>
            <a:spLocks noGrp="1"/>
          </p:cNvSpPr>
          <p:nvPr>
            <p:ph type="dt" sz="half" idx="10"/>
          </p:nvPr>
        </p:nvSpPr>
        <p:spPr/>
        <p:txBody>
          <a:bodyPr/>
          <a:lstStyle>
            <a:lvl1pPr>
              <a:defRPr/>
            </a:lvl1pPr>
          </a:lstStyle>
          <a:p>
            <a:pPr>
              <a:defRPr/>
            </a:pPr>
            <a:fld id="{DFA26AF0-82FD-41C8-B129-F130FE3C4BE9}"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999FA769-E21A-44FA-8860-4D82DFC47FB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239DF69-954A-4175-B28E-359E2CEAFA72}"/>
              </a:ext>
            </a:extLst>
          </p:cNvPr>
          <p:cNvSpPr>
            <a:spLocks noGrp="1"/>
          </p:cNvSpPr>
          <p:nvPr>
            <p:ph type="sldNum" sz="quarter" idx="12"/>
          </p:nvPr>
        </p:nvSpPr>
        <p:spPr/>
        <p:txBody>
          <a:bodyPr/>
          <a:lstStyle>
            <a:lvl1pPr>
              <a:defRPr/>
            </a:lvl1pPr>
          </a:lstStyle>
          <a:p>
            <a:pPr>
              <a:defRPr/>
            </a:pPr>
            <a:fld id="{ED083ADC-4F8B-4B4E-820D-CDBA124AA26C}" type="slidenum">
              <a:rPr lang="en-GB" altLang="en-US"/>
              <a:pPr>
                <a:defRPr/>
              </a:pPr>
              <a:t>‹#›</a:t>
            </a:fld>
            <a:endParaRPr lang="en-GB" altLang="en-US" dirty="0"/>
          </a:p>
        </p:txBody>
      </p:sp>
    </p:spTree>
    <p:extLst>
      <p:ext uri="{BB962C8B-B14F-4D97-AF65-F5344CB8AC3E}">
        <p14:creationId xmlns:p14="http://schemas.microsoft.com/office/powerpoint/2010/main" val="2249236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9BC5A9-F87A-4339-A85A-8D7B00D79DCF}"/>
              </a:ext>
            </a:extLst>
          </p:cNvPr>
          <p:cNvSpPr>
            <a:spLocks noGrp="1"/>
          </p:cNvSpPr>
          <p:nvPr>
            <p:ph type="dt" sz="half" idx="10"/>
          </p:nvPr>
        </p:nvSpPr>
        <p:spPr/>
        <p:txBody>
          <a:bodyPr/>
          <a:lstStyle>
            <a:lvl1pPr>
              <a:defRPr/>
            </a:lvl1pPr>
          </a:lstStyle>
          <a:p>
            <a:pPr>
              <a:defRPr/>
            </a:pPr>
            <a:fld id="{CA22947F-51AD-4EE9-ADF9-B3BCC558A530}"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D2651949-373F-4B9A-807D-E1678714F6B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55A5D47-F780-4DE7-A0D3-1E52E6825439}"/>
              </a:ext>
            </a:extLst>
          </p:cNvPr>
          <p:cNvSpPr>
            <a:spLocks noGrp="1"/>
          </p:cNvSpPr>
          <p:nvPr>
            <p:ph type="sldNum" sz="quarter" idx="12"/>
          </p:nvPr>
        </p:nvSpPr>
        <p:spPr/>
        <p:txBody>
          <a:bodyPr/>
          <a:lstStyle>
            <a:lvl1pPr>
              <a:defRPr/>
            </a:lvl1pPr>
          </a:lstStyle>
          <a:p>
            <a:pPr>
              <a:defRPr/>
            </a:pPr>
            <a:fld id="{17BDC0C0-7073-4561-A6A4-E572EA94BB6F}" type="slidenum">
              <a:rPr lang="en-GB" altLang="en-US"/>
              <a:pPr>
                <a:defRPr/>
              </a:pPr>
              <a:t>‹#›</a:t>
            </a:fld>
            <a:endParaRPr lang="en-GB" altLang="en-US" dirty="0"/>
          </a:p>
        </p:txBody>
      </p:sp>
    </p:spTree>
    <p:extLst>
      <p:ext uri="{BB962C8B-B14F-4D97-AF65-F5344CB8AC3E}">
        <p14:creationId xmlns:p14="http://schemas.microsoft.com/office/powerpoint/2010/main" val="2759301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CAF8A0-F343-4830-9397-671980C2F03D}"/>
              </a:ext>
            </a:extLst>
          </p:cNvPr>
          <p:cNvSpPr>
            <a:spLocks noGrp="1"/>
          </p:cNvSpPr>
          <p:nvPr>
            <p:ph type="dt" sz="half" idx="10"/>
          </p:nvPr>
        </p:nvSpPr>
        <p:spPr/>
        <p:txBody>
          <a:bodyPr/>
          <a:lstStyle>
            <a:lvl1pPr>
              <a:defRPr/>
            </a:lvl1pPr>
          </a:lstStyle>
          <a:p>
            <a:pPr>
              <a:defRPr/>
            </a:pPr>
            <a:fld id="{147B0F3C-5987-4CD9-94F5-924E8E2B4FB6}"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700EFF66-0ABF-436B-8911-42A62F66A34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E989B05-E8B7-4C69-9172-71367D95EC75}"/>
              </a:ext>
            </a:extLst>
          </p:cNvPr>
          <p:cNvSpPr>
            <a:spLocks noGrp="1"/>
          </p:cNvSpPr>
          <p:nvPr>
            <p:ph type="sldNum" sz="quarter" idx="12"/>
          </p:nvPr>
        </p:nvSpPr>
        <p:spPr/>
        <p:txBody>
          <a:bodyPr/>
          <a:lstStyle>
            <a:lvl1pPr>
              <a:defRPr/>
            </a:lvl1pPr>
          </a:lstStyle>
          <a:p>
            <a:pPr>
              <a:defRPr/>
            </a:pPr>
            <a:fld id="{E3B07877-1039-416D-AF1B-CF047F7784F8}" type="slidenum">
              <a:rPr lang="en-GB" altLang="en-US"/>
              <a:pPr>
                <a:defRPr/>
              </a:pPr>
              <a:t>‹#›</a:t>
            </a:fld>
            <a:endParaRPr lang="en-GB" altLang="en-US" dirty="0"/>
          </a:p>
        </p:txBody>
      </p:sp>
    </p:spTree>
    <p:extLst>
      <p:ext uri="{BB962C8B-B14F-4D97-AF65-F5344CB8AC3E}">
        <p14:creationId xmlns:p14="http://schemas.microsoft.com/office/powerpoint/2010/main" val="42633985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 Box 22">
            <a:extLst>
              <a:ext uri="{FF2B5EF4-FFF2-40B4-BE49-F238E27FC236}">
                <a16:creationId xmlns:a16="http://schemas.microsoft.com/office/drawing/2014/main" id="{40D7E603-A53F-40DD-8917-D2D094A91C60}"/>
              </a:ext>
            </a:extLst>
          </p:cNvPr>
          <p:cNvSpPr txBox="1">
            <a:spLocks noChangeArrowheads="1"/>
          </p:cNvSpPr>
          <p:nvPr userDrawn="1"/>
        </p:nvSpPr>
        <p:spPr bwMode="auto">
          <a:xfrm>
            <a:off x="152400" y="6553200"/>
            <a:ext cx="2667000" cy="184150"/>
          </a:xfrm>
          <a:prstGeom prst="rect">
            <a:avLst/>
          </a:prstGeom>
          <a:noFill/>
          <a:ln>
            <a:noFill/>
          </a:ln>
          <a:effectLs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pPr fontAlgn="auto">
              <a:spcBef>
                <a:spcPct val="50000"/>
              </a:spcBef>
              <a:spcAft>
                <a:spcPts val="0"/>
              </a:spcAft>
              <a:defRPr/>
            </a:pPr>
            <a:r>
              <a:rPr lang="en-GB" altLang="en-US" sz="600" dirty="0">
                <a:solidFill>
                  <a:srgbClr val="000000"/>
                </a:solidFill>
                <a:latin typeface="Gill Alt One MT" pitchFamily="34" charset="0"/>
                <a:ea typeface="ＭＳ Ｐゴシック" charset="-128"/>
                <a:cs typeface="+mn-cs"/>
              </a:rPr>
              <a:t>Barnardo’s Registered Charity Nos 216250 and SC037605</a:t>
            </a:r>
            <a:endParaRPr lang="en-US" altLang="en-US" dirty="0">
              <a:solidFill>
                <a:srgbClr val="000000"/>
              </a:solidFill>
              <a:latin typeface="Gill Alt One MT" pitchFamily="34" charset="0"/>
              <a:ea typeface="ＭＳ Ｐゴシック" charset="-128"/>
              <a:cs typeface="+mn-cs"/>
            </a:endParaRPr>
          </a:p>
        </p:txBody>
      </p:sp>
      <p:pic>
        <p:nvPicPr>
          <p:cNvPr id="5" name="Picture 25" descr="B">
            <a:extLst>
              <a:ext uri="{FF2B5EF4-FFF2-40B4-BE49-F238E27FC236}">
                <a16:creationId xmlns:a16="http://schemas.microsoft.com/office/drawing/2014/main" id="{FE5A6676-B1BA-4702-BFE8-9B265A5348A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52600" y="2006600"/>
            <a:ext cx="57785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2" name="Rectangle 12"/>
          <p:cNvSpPr>
            <a:spLocks noGrp="1" noChangeArrowheads="1"/>
          </p:cNvSpPr>
          <p:nvPr>
            <p:ph type="ctrTitle" sz="quarter"/>
          </p:nvPr>
        </p:nvSpPr>
        <p:spPr>
          <a:xfrm>
            <a:off x="685800" y="4419600"/>
            <a:ext cx="7772400" cy="838200"/>
          </a:xfrm>
        </p:spPr>
        <p:txBody>
          <a:bodyPr anchor="ctr"/>
          <a:lstStyle>
            <a:lvl1pPr algn="ctr">
              <a:defRPr/>
            </a:lvl1pPr>
          </a:lstStyle>
          <a:p>
            <a:pPr lvl="0"/>
            <a:r>
              <a:rPr lang="en-US" altLang="en-US" noProof="0"/>
              <a:t>Click to edit Master title style</a:t>
            </a:r>
            <a:endParaRPr lang="en-GB" altLang="en-US" noProof="0"/>
          </a:p>
        </p:txBody>
      </p:sp>
      <p:sp>
        <p:nvSpPr>
          <p:cNvPr id="5133" name="Rectangle 13"/>
          <p:cNvSpPr>
            <a:spLocks noGrp="1" noChangeArrowheads="1"/>
          </p:cNvSpPr>
          <p:nvPr>
            <p:ph type="subTitle" sz="quarter" idx="1"/>
          </p:nvPr>
        </p:nvSpPr>
        <p:spPr bwMode="auto">
          <a:xfrm>
            <a:off x="685800" y="5257800"/>
            <a:ext cx="7772400" cy="609600"/>
          </a:xfrm>
          <a:prstGeom prst="rect">
            <a:avLst/>
          </a:prstGeom>
          <a:noFill/>
          <a:extLst/>
        </p:spPr>
        <p:txBody>
          <a:bodyPr vert="horz" wrap="square" lIns="91440" tIns="45720" rIns="91440" bIns="45720" numCol="1" anchor="t" anchorCtr="0" compatLnSpc="1">
            <a:prstTxWarp prst="textNoShape">
              <a:avLst/>
            </a:prstTxWarp>
          </a:bodyPr>
          <a:lstStyle>
            <a:lvl1pPr marL="0" indent="0" algn="ctr">
              <a:buFont typeface="Wingdings" pitchFamily="2" charset="2"/>
              <a:buNone/>
              <a:defRPr sz="2400"/>
            </a:lvl1pPr>
          </a:lstStyle>
          <a:p>
            <a:pPr lvl="0"/>
            <a:r>
              <a:rPr lang="en-US" altLang="en-US" noProof="0"/>
              <a:t>Click to edit Master subtitle style</a:t>
            </a:r>
            <a:endParaRPr lang="en-GB" altLang="en-US" noProof="0"/>
          </a:p>
        </p:txBody>
      </p:sp>
    </p:spTree>
    <p:extLst>
      <p:ext uri="{BB962C8B-B14F-4D97-AF65-F5344CB8AC3E}">
        <p14:creationId xmlns:p14="http://schemas.microsoft.com/office/powerpoint/2010/main" val="13938682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392990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8246016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379461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5920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1807225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124622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51422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035386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553473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451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381000"/>
            <a:ext cx="6019800" cy="57451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571783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731846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E47E4F23-02AD-490E-A30B-EE57E6F8B7DC}"/>
              </a:ext>
            </a:extLst>
          </p:cNvPr>
          <p:cNvGrpSpPr>
            <a:grpSpLocks/>
          </p:cNvGrpSpPr>
          <p:nvPr/>
        </p:nvGrpSpPr>
        <p:grpSpPr bwMode="auto">
          <a:xfrm>
            <a:off x="0" y="-7938"/>
            <a:ext cx="9144000" cy="6865938"/>
            <a:chOff x="0" y="-8467"/>
            <a:chExt cx="12192000" cy="6866467"/>
          </a:xfrm>
        </p:grpSpPr>
        <p:cxnSp>
          <p:nvCxnSpPr>
            <p:cNvPr id="5" name="Straight Connector 4">
              <a:extLst>
                <a:ext uri="{FF2B5EF4-FFF2-40B4-BE49-F238E27FC236}">
                  <a16:creationId xmlns:a16="http://schemas.microsoft.com/office/drawing/2014/main" id="{32D46219-4CD7-4DBC-8AA7-6E5A92B29E25}"/>
                </a:ext>
              </a:extLst>
            </p:cNvPr>
            <p:cNvCxnSpPr/>
            <p:nvPr/>
          </p:nvCxnSpPr>
          <p:spPr>
            <a:xfrm>
              <a:off x="9370484"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9517D22A-B0AA-44D6-BA3B-C2CE5E378FE0}"/>
                </a:ext>
              </a:extLst>
            </p:cNvPr>
            <p:cNvCxnSpPr/>
            <p:nvPr/>
          </p:nvCxnSpPr>
          <p:spPr>
            <a:xfrm flipH="1">
              <a:off x="7425267" y="3681168"/>
              <a:ext cx="476461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a:extLst>
                <a:ext uri="{FF2B5EF4-FFF2-40B4-BE49-F238E27FC236}">
                  <a16:creationId xmlns:a16="http://schemas.microsoft.com/office/drawing/2014/main" id="{3396292D-9CD5-4905-8332-5ED062CEA18B}"/>
                </a:ext>
              </a:extLst>
            </p:cNvPr>
            <p:cNvSpPr/>
            <p:nvPr/>
          </p:nvSpPr>
          <p:spPr>
            <a:xfrm>
              <a:off x="9182100" y="-8467"/>
              <a:ext cx="3007784"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a:extLst>
                <a:ext uri="{FF2B5EF4-FFF2-40B4-BE49-F238E27FC236}">
                  <a16:creationId xmlns:a16="http://schemas.microsoft.com/office/drawing/2014/main" id="{BFECBE7C-79B6-4FC0-9362-D6D032F21033}"/>
                </a:ext>
              </a:extLst>
            </p:cNvPr>
            <p:cNvSpPr/>
            <p:nvPr/>
          </p:nvSpPr>
          <p:spPr>
            <a:xfrm>
              <a:off x="9603317" y="-8467"/>
              <a:ext cx="2588683"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8">
              <a:extLst>
                <a:ext uri="{FF2B5EF4-FFF2-40B4-BE49-F238E27FC236}">
                  <a16:creationId xmlns:a16="http://schemas.microsoft.com/office/drawing/2014/main" id="{6E8D81C6-9B19-429E-952D-5449A6EAD651}"/>
                </a:ext>
              </a:extLst>
            </p:cNvPr>
            <p:cNvSpPr/>
            <p:nvPr/>
          </p:nvSpPr>
          <p:spPr>
            <a:xfrm>
              <a:off x="8932333" y="3047706"/>
              <a:ext cx="325966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a:extLst>
                <a:ext uri="{FF2B5EF4-FFF2-40B4-BE49-F238E27FC236}">
                  <a16:creationId xmlns:a16="http://schemas.microsoft.com/office/drawing/2014/main" id="{594819AF-AF8F-4BC1-B214-2C61E5497E4D}"/>
                </a:ext>
              </a:extLst>
            </p:cNvPr>
            <p:cNvSpPr/>
            <p:nvPr/>
          </p:nvSpPr>
          <p:spPr>
            <a:xfrm>
              <a:off x="9334500" y="-8467"/>
              <a:ext cx="285538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a:extLst>
                <a:ext uri="{FF2B5EF4-FFF2-40B4-BE49-F238E27FC236}">
                  <a16:creationId xmlns:a16="http://schemas.microsoft.com/office/drawing/2014/main" id="{1E2A8228-5FC4-4B6F-BF45-BA38B15B0A53}"/>
                </a:ext>
              </a:extLst>
            </p:cNvPr>
            <p:cNvSpPr/>
            <p:nvPr/>
          </p:nvSpPr>
          <p:spPr>
            <a:xfrm>
              <a:off x="10898717" y="-8467"/>
              <a:ext cx="129116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a:extLst>
                <a:ext uri="{FF2B5EF4-FFF2-40B4-BE49-F238E27FC236}">
                  <a16:creationId xmlns:a16="http://schemas.microsoft.com/office/drawing/2014/main" id="{A5BBC11C-8412-4870-9D7A-930752051AD4}"/>
                </a:ext>
              </a:extLst>
            </p:cNvPr>
            <p:cNvSpPr/>
            <p:nvPr/>
          </p:nvSpPr>
          <p:spPr>
            <a:xfrm>
              <a:off x="10938933" y="-8467"/>
              <a:ext cx="1250951"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B7A52D63-0CE2-433C-908F-8BBA75919AA3}"/>
                </a:ext>
              </a:extLst>
            </p:cNvPr>
            <p:cNvSpPr/>
            <p:nvPr/>
          </p:nvSpPr>
          <p:spPr>
            <a:xfrm>
              <a:off x="10371667" y="3589086"/>
              <a:ext cx="181821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70B67CFE-F240-406C-9D90-5CA198173A4D}"/>
                </a:ext>
              </a:extLst>
            </p:cNvPr>
            <p:cNvSpPr/>
            <p:nvPr/>
          </p:nvSpPr>
          <p:spPr>
            <a:xfrm rot="10800000">
              <a:off x="0" y="-528"/>
              <a:ext cx="84243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4050836"/>
            <a:ext cx="5825202"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16:creationId xmlns:a16="http://schemas.microsoft.com/office/drawing/2014/main" id="{B6F59328-BA95-4ED1-9385-BC981117D8A2}"/>
              </a:ext>
            </a:extLst>
          </p:cNvPr>
          <p:cNvSpPr>
            <a:spLocks noGrp="1"/>
          </p:cNvSpPr>
          <p:nvPr>
            <p:ph type="dt" sz="half" idx="10"/>
          </p:nvPr>
        </p:nvSpPr>
        <p:spPr/>
        <p:txBody>
          <a:bodyPr/>
          <a:lstStyle>
            <a:lvl1pPr>
              <a:defRPr/>
            </a:lvl1pPr>
          </a:lstStyle>
          <a:p>
            <a:pPr>
              <a:defRPr/>
            </a:pPr>
            <a:fld id="{72DE83D7-89FC-4FB7-9322-0E7B80C8B84F}" type="datetimeFigureOut">
              <a:rPr lang="en-GB"/>
              <a:pPr>
                <a:defRPr/>
              </a:pPr>
              <a:t>14/01/2018</a:t>
            </a:fld>
            <a:endParaRPr lang="en-GB" dirty="0"/>
          </a:p>
        </p:txBody>
      </p:sp>
      <p:sp>
        <p:nvSpPr>
          <p:cNvPr id="16" name="Footer Placeholder 4">
            <a:extLst>
              <a:ext uri="{FF2B5EF4-FFF2-40B4-BE49-F238E27FC236}">
                <a16:creationId xmlns:a16="http://schemas.microsoft.com/office/drawing/2014/main" id="{A8CF77FB-696D-4A85-A74C-8B8503496C48}"/>
              </a:ext>
            </a:extLst>
          </p:cNvPr>
          <p:cNvSpPr>
            <a:spLocks noGrp="1"/>
          </p:cNvSpPr>
          <p:nvPr>
            <p:ph type="ftr" sz="quarter" idx="11"/>
          </p:nvPr>
        </p:nvSpPr>
        <p:spPr/>
        <p:txBody>
          <a:bodyPr/>
          <a:lstStyle>
            <a:lvl1pPr>
              <a:defRPr dirty="0"/>
            </a:lvl1pPr>
          </a:lstStyle>
          <a:p>
            <a:pPr>
              <a:defRPr/>
            </a:pPr>
            <a:endParaRPr lang="en-GB"/>
          </a:p>
        </p:txBody>
      </p:sp>
      <p:sp>
        <p:nvSpPr>
          <p:cNvPr id="17" name="Slide Number Placeholder 5">
            <a:extLst>
              <a:ext uri="{FF2B5EF4-FFF2-40B4-BE49-F238E27FC236}">
                <a16:creationId xmlns:a16="http://schemas.microsoft.com/office/drawing/2014/main" id="{8898F9FC-F45E-42EA-9DFD-C3D17A6A7B34}"/>
              </a:ext>
            </a:extLst>
          </p:cNvPr>
          <p:cNvSpPr>
            <a:spLocks noGrp="1"/>
          </p:cNvSpPr>
          <p:nvPr>
            <p:ph type="sldNum" sz="quarter" idx="12"/>
          </p:nvPr>
        </p:nvSpPr>
        <p:spPr/>
        <p:txBody>
          <a:bodyPr/>
          <a:lstStyle>
            <a:lvl1pPr>
              <a:defRPr/>
            </a:lvl1pPr>
          </a:lstStyle>
          <a:p>
            <a:pPr>
              <a:defRPr/>
            </a:pPr>
            <a:fld id="{F494ED4E-D682-406A-BDCC-8F7E2C144E9A}" type="slidenum">
              <a:rPr lang="en-GB" altLang="en-US"/>
              <a:pPr>
                <a:defRPr/>
              </a:pPr>
              <a:t>‹#›</a:t>
            </a:fld>
            <a:endParaRPr lang="en-GB" altLang="en-US" dirty="0"/>
          </a:p>
        </p:txBody>
      </p:sp>
    </p:spTree>
    <p:extLst>
      <p:ext uri="{BB962C8B-B14F-4D97-AF65-F5344CB8AC3E}">
        <p14:creationId xmlns:p14="http://schemas.microsoft.com/office/powerpoint/2010/main" val="24633169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E6C116E-8EB2-4BA6-9FE5-ACC8058166C3}"/>
              </a:ext>
            </a:extLst>
          </p:cNvPr>
          <p:cNvSpPr>
            <a:spLocks noGrp="1"/>
          </p:cNvSpPr>
          <p:nvPr>
            <p:ph type="dt" sz="half" idx="10"/>
          </p:nvPr>
        </p:nvSpPr>
        <p:spPr/>
        <p:txBody>
          <a:bodyPr/>
          <a:lstStyle>
            <a:lvl1pPr>
              <a:defRPr/>
            </a:lvl1pPr>
          </a:lstStyle>
          <a:p>
            <a:pPr>
              <a:defRPr/>
            </a:pPr>
            <a:fld id="{341B036B-5510-4105-B782-1A41D6558095}"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FC40C355-0165-4EA4-9AF2-6FF16B64FC6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EFAEBEB-F84B-4935-94A7-823393E3B3BD}"/>
              </a:ext>
            </a:extLst>
          </p:cNvPr>
          <p:cNvSpPr>
            <a:spLocks noGrp="1"/>
          </p:cNvSpPr>
          <p:nvPr>
            <p:ph type="sldNum" sz="quarter" idx="12"/>
          </p:nvPr>
        </p:nvSpPr>
        <p:spPr/>
        <p:txBody>
          <a:bodyPr/>
          <a:lstStyle>
            <a:lvl1pPr>
              <a:defRPr/>
            </a:lvl1pPr>
          </a:lstStyle>
          <a:p>
            <a:pPr>
              <a:defRPr/>
            </a:pPr>
            <a:fld id="{B36B1D42-3746-4C82-9CFB-A74AD5E1C088}" type="slidenum">
              <a:rPr lang="en-GB" altLang="en-US"/>
              <a:pPr>
                <a:defRPr/>
              </a:pPr>
              <a:t>‹#›</a:t>
            </a:fld>
            <a:endParaRPr lang="en-GB" altLang="en-US" dirty="0"/>
          </a:p>
        </p:txBody>
      </p:sp>
    </p:spTree>
    <p:extLst>
      <p:ext uri="{BB962C8B-B14F-4D97-AF65-F5344CB8AC3E}">
        <p14:creationId xmlns:p14="http://schemas.microsoft.com/office/powerpoint/2010/main" val="36426665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70"/>
            <a:ext cx="6447501"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EDD16F-2C1E-4A58-B36A-F74B63DB191A}"/>
              </a:ext>
            </a:extLst>
          </p:cNvPr>
          <p:cNvSpPr>
            <a:spLocks noGrp="1"/>
          </p:cNvSpPr>
          <p:nvPr>
            <p:ph type="dt" sz="half" idx="10"/>
          </p:nvPr>
        </p:nvSpPr>
        <p:spPr/>
        <p:txBody>
          <a:bodyPr/>
          <a:lstStyle>
            <a:lvl1pPr>
              <a:defRPr/>
            </a:lvl1pPr>
          </a:lstStyle>
          <a:p>
            <a:pPr>
              <a:defRPr/>
            </a:pPr>
            <a:fld id="{B8A5B57A-E252-4F48-B933-0CEEECFA6540}"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948D301A-6871-4D9C-8BBC-AD91B9065E6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86DD934-30AD-47AF-9037-80BB6F365239}"/>
              </a:ext>
            </a:extLst>
          </p:cNvPr>
          <p:cNvSpPr>
            <a:spLocks noGrp="1"/>
          </p:cNvSpPr>
          <p:nvPr>
            <p:ph type="sldNum" sz="quarter" idx="12"/>
          </p:nvPr>
        </p:nvSpPr>
        <p:spPr/>
        <p:txBody>
          <a:bodyPr/>
          <a:lstStyle>
            <a:lvl1pPr>
              <a:defRPr/>
            </a:lvl1pPr>
          </a:lstStyle>
          <a:p>
            <a:pPr>
              <a:defRPr/>
            </a:pPr>
            <a:fld id="{CCE73D35-F346-49F4-B4F4-A02308C894A4}" type="slidenum">
              <a:rPr lang="en-GB" altLang="en-US"/>
              <a:pPr>
                <a:defRPr/>
              </a:pPr>
              <a:t>‹#›</a:t>
            </a:fld>
            <a:endParaRPr lang="en-GB" altLang="en-US" dirty="0"/>
          </a:p>
        </p:txBody>
      </p:sp>
    </p:spTree>
    <p:extLst>
      <p:ext uri="{BB962C8B-B14F-4D97-AF65-F5344CB8AC3E}">
        <p14:creationId xmlns:p14="http://schemas.microsoft.com/office/powerpoint/2010/main" val="33549411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2" y="2160589"/>
            <a:ext cx="3138026"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126B2343-34FF-4723-8DB3-72E44CF5D56A}"/>
              </a:ext>
            </a:extLst>
          </p:cNvPr>
          <p:cNvSpPr>
            <a:spLocks noGrp="1"/>
          </p:cNvSpPr>
          <p:nvPr>
            <p:ph type="dt" sz="half" idx="10"/>
          </p:nvPr>
        </p:nvSpPr>
        <p:spPr/>
        <p:txBody>
          <a:bodyPr/>
          <a:lstStyle>
            <a:lvl1pPr>
              <a:defRPr/>
            </a:lvl1pPr>
          </a:lstStyle>
          <a:p>
            <a:pPr>
              <a:defRPr/>
            </a:pPr>
            <a:fld id="{1A7657C9-C67F-44D4-ADD2-C2C9634EC0F2}"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5C0CB157-C8F1-4BC9-9FB0-689DC07CE60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EEB4513-A898-43AF-9797-ADD1F18C7B31}"/>
              </a:ext>
            </a:extLst>
          </p:cNvPr>
          <p:cNvSpPr>
            <a:spLocks noGrp="1"/>
          </p:cNvSpPr>
          <p:nvPr>
            <p:ph type="sldNum" sz="quarter" idx="12"/>
          </p:nvPr>
        </p:nvSpPr>
        <p:spPr/>
        <p:txBody>
          <a:bodyPr/>
          <a:lstStyle>
            <a:lvl1pPr>
              <a:defRPr/>
            </a:lvl1pPr>
          </a:lstStyle>
          <a:p>
            <a:pPr>
              <a:defRPr/>
            </a:pPr>
            <a:fld id="{959B5CC8-F5D4-49EA-A54F-CBF9ABB547D4}" type="slidenum">
              <a:rPr lang="en-GB" altLang="en-US"/>
              <a:pPr>
                <a:defRPr/>
              </a:pPr>
              <a:t>‹#›</a:t>
            </a:fld>
            <a:endParaRPr lang="en-GB" altLang="en-US" dirty="0"/>
          </a:p>
        </p:txBody>
      </p:sp>
    </p:spTree>
    <p:extLst>
      <p:ext uri="{BB962C8B-B14F-4D97-AF65-F5344CB8AC3E}">
        <p14:creationId xmlns:p14="http://schemas.microsoft.com/office/powerpoint/2010/main" val="28891844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10" y="2160983"/>
            <a:ext cx="3139217"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6810" y="2737248"/>
            <a:ext cx="31392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8" y="2160983"/>
            <a:ext cx="313921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16289" y="2737248"/>
            <a:ext cx="313921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0CBDC19-28C8-4DF8-A785-168548A50E83}"/>
              </a:ext>
            </a:extLst>
          </p:cNvPr>
          <p:cNvSpPr>
            <a:spLocks noGrp="1"/>
          </p:cNvSpPr>
          <p:nvPr>
            <p:ph type="dt" sz="half" idx="10"/>
          </p:nvPr>
        </p:nvSpPr>
        <p:spPr/>
        <p:txBody>
          <a:bodyPr/>
          <a:lstStyle>
            <a:lvl1pPr>
              <a:defRPr/>
            </a:lvl1pPr>
          </a:lstStyle>
          <a:p>
            <a:pPr>
              <a:defRPr/>
            </a:pPr>
            <a:fld id="{C114C1EC-32AE-4AD9-8520-76B1F113AF80}" type="datetimeFigureOut">
              <a:rPr lang="en-GB"/>
              <a:pPr>
                <a:defRPr/>
              </a:pPr>
              <a:t>14/01/2018</a:t>
            </a:fld>
            <a:endParaRPr lang="en-GB" dirty="0"/>
          </a:p>
        </p:txBody>
      </p:sp>
      <p:sp>
        <p:nvSpPr>
          <p:cNvPr id="8" name="Footer Placeholder 4">
            <a:extLst>
              <a:ext uri="{FF2B5EF4-FFF2-40B4-BE49-F238E27FC236}">
                <a16:creationId xmlns:a16="http://schemas.microsoft.com/office/drawing/2014/main" id="{82B571AB-156B-4319-81DD-AC981A4FEAC4}"/>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2B99CB88-0DEF-42BF-8B28-5814D7635B09}"/>
              </a:ext>
            </a:extLst>
          </p:cNvPr>
          <p:cNvSpPr>
            <a:spLocks noGrp="1"/>
          </p:cNvSpPr>
          <p:nvPr>
            <p:ph type="sldNum" sz="quarter" idx="12"/>
          </p:nvPr>
        </p:nvSpPr>
        <p:spPr/>
        <p:txBody>
          <a:bodyPr/>
          <a:lstStyle>
            <a:lvl1pPr>
              <a:defRPr/>
            </a:lvl1pPr>
          </a:lstStyle>
          <a:p>
            <a:pPr>
              <a:defRPr/>
            </a:pPr>
            <a:fld id="{454CA872-730E-458F-8BF3-70038998E4AE}" type="slidenum">
              <a:rPr lang="en-GB" altLang="en-US"/>
              <a:pPr>
                <a:defRPr/>
              </a:pPr>
              <a:t>‹#›</a:t>
            </a:fld>
            <a:endParaRPr lang="en-GB" altLang="en-US" dirty="0"/>
          </a:p>
        </p:txBody>
      </p:sp>
    </p:spTree>
    <p:extLst>
      <p:ext uri="{BB962C8B-B14F-4D97-AF65-F5344CB8AC3E}">
        <p14:creationId xmlns:p14="http://schemas.microsoft.com/office/powerpoint/2010/main" val="37560297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9341A7-60C9-469B-AC9A-359038E715E5}"/>
              </a:ext>
            </a:extLst>
          </p:cNvPr>
          <p:cNvSpPr>
            <a:spLocks noGrp="1"/>
          </p:cNvSpPr>
          <p:nvPr>
            <p:ph type="dt" sz="half" idx="10"/>
          </p:nvPr>
        </p:nvSpPr>
        <p:spPr/>
        <p:txBody>
          <a:bodyPr/>
          <a:lstStyle>
            <a:lvl1pPr>
              <a:defRPr/>
            </a:lvl1pPr>
          </a:lstStyle>
          <a:p>
            <a:pPr>
              <a:defRPr/>
            </a:pPr>
            <a:fld id="{65D63346-A16E-4E62-B5C7-665F20FE01D7}" type="datetimeFigureOut">
              <a:rPr lang="en-GB"/>
              <a:pPr>
                <a:defRPr/>
              </a:pPr>
              <a:t>14/01/2018</a:t>
            </a:fld>
            <a:endParaRPr lang="en-GB" dirty="0"/>
          </a:p>
        </p:txBody>
      </p:sp>
      <p:sp>
        <p:nvSpPr>
          <p:cNvPr id="4" name="Footer Placeholder 4">
            <a:extLst>
              <a:ext uri="{FF2B5EF4-FFF2-40B4-BE49-F238E27FC236}">
                <a16:creationId xmlns:a16="http://schemas.microsoft.com/office/drawing/2014/main" id="{933713D3-9B50-4DB8-9011-EB0146E1DCEA}"/>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B26D758-07AD-40BC-A257-0E6C84E3C8F3}"/>
              </a:ext>
            </a:extLst>
          </p:cNvPr>
          <p:cNvSpPr>
            <a:spLocks noGrp="1"/>
          </p:cNvSpPr>
          <p:nvPr>
            <p:ph type="sldNum" sz="quarter" idx="12"/>
          </p:nvPr>
        </p:nvSpPr>
        <p:spPr/>
        <p:txBody>
          <a:bodyPr/>
          <a:lstStyle>
            <a:lvl1pPr>
              <a:defRPr/>
            </a:lvl1pPr>
          </a:lstStyle>
          <a:p>
            <a:pPr>
              <a:defRPr/>
            </a:pPr>
            <a:fld id="{BE47B43E-9F1B-44E4-918A-53C7EE0EE840}" type="slidenum">
              <a:rPr lang="en-GB" altLang="en-US"/>
              <a:pPr>
                <a:defRPr/>
              </a:pPr>
              <a:t>‹#›</a:t>
            </a:fld>
            <a:endParaRPr lang="en-GB" altLang="en-US" dirty="0"/>
          </a:p>
        </p:txBody>
      </p:sp>
    </p:spTree>
    <p:extLst>
      <p:ext uri="{BB962C8B-B14F-4D97-AF65-F5344CB8AC3E}">
        <p14:creationId xmlns:p14="http://schemas.microsoft.com/office/powerpoint/2010/main" val="8235627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E9CEE33-A38E-4710-BE3D-821B4D75A52E}"/>
              </a:ext>
            </a:extLst>
          </p:cNvPr>
          <p:cNvSpPr>
            <a:spLocks noGrp="1"/>
          </p:cNvSpPr>
          <p:nvPr>
            <p:ph type="dt" sz="half" idx="10"/>
          </p:nvPr>
        </p:nvSpPr>
        <p:spPr/>
        <p:txBody>
          <a:bodyPr/>
          <a:lstStyle>
            <a:lvl1pPr>
              <a:defRPr/>
            </a:lvl1pPr>
          </a:lstStyle>
          <a:p>
            <a:pPr>
              <a:defRPr/>
            </a:pPr>
            <a:fld id="{90EFA6F5-0B72-4B60-99D0-A3A175B8524A}" type="datetimeFigureOut">
              <a:rPr lang="en-GB"/>
              <a:pPr>
                <a:defRPr/>
              </a:pPr>
              <a:t>14/01/2018</a:t>
            </a:fld>
            <a:endParaRPr lang="en-GB" dirty="0"/>
          </a:p>
        </p:txBody>
      </p:sp>
      <p:sp>
        <p:nvSpPr>
          <p:cNvPr id="3" name="Footer Placeholder 4">
            <a:extLst>
              <a:ext uri="{FF2B5EF4-FFF2-40B4-BE49-F238E27FC236}">
                <a16:creationId xmlns:a16="http://schemas.microsoft.com/office/drawing/2014/main" id="{C7010741-511A-4DE2-BB41-417DD72D6402}"/>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40CC1834-F3C2-4124-B914-299DB7406E53}"/>
              </a:ext>
            </a:extLst>
          </p:cNvPr>
          <p:cNvSpPr>
            <a:spLocks noGrp="1"/>
          </p:cNvSpPr>
          <p:nvPr>
            <p:ph type="sldNum" sz="quarter" idx="12"/>
          </p:nvPr>
        </p:nvSpPr>
        <p:spPr/>
        <p:txBody>
          <a:bodyPr/>
          <a:lstStyle>
            <a:lvl1pPr>
              <a:defRPr/>
            </a:lvl1pPr>
          </a:lstStyle>
          <a:p>
            <a:pPr>
              <a:defRPr/>
            </a:pPr>
            <a:fld id="{96730DF4-9247-4CFC-B470-306576EAAEB0}" type="slidenum">
              <a:rPr lang="en-GB" altLang="en-US"/>
              <a:pPr>
                <a:defRPr/>
              </a:pPr>
              <a:t>‹#›</a:t>
            </a:fld>
            <a:endParaRPr lang="en-GB" altLang="en-US" dirty="0"/>
          </a:p>
        </p:txBody>
      </p:sp>
    </p:spTree>
    <p:extLst>
      <p:ext uri="{BB962C8B-B14F-4D97-AF65-F5344CB8AC3E}">
        <p14:creationId xmlns:p14="http://schemas.microsoft.com/office/powerpoint/2010/main" val="4904945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0347" y="514927"/>
            <a:ext cx="338515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DB828961-FF16-4D08-B1CC-3740C559942D}"/>
              </a:ext>
            </a:extLst>
          </p:cNvPr>
          <p:cNvSpPr>
            <a:spLocks noGrp="1"/>
          </p:cNvSpPr>
          <p:nvPr>
            <p:ph type="dt" sz="half" idx="10"/>
          </p:nvPr>
        </p:nvSpPr>
        <p:spPr/>
        <p:txBody>
          <a:bodyPr/>
          <a:lstStyle>
            <a:lvl1pPr>
              <a:defRPr/>
            </a:lvl1pPr>
          </a:lstStyle>
          <a:p>
            <a:pPr>
              <a:defRPr/>
            </a:pPr>
            <a:fld id="{11EAC978-F26F-4A37-BCA6-68CD525D01D5}"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F3A01144-3A3C-4A47-BF0F-291B62EBB79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458A428-52C8-4D30-860C-F57530675E84}"/>
              </a:ext>
            </a:extLst>
          </p:cNvPr>
          <p:cNvSpPr>
            <a:spLocks noGrp="1"/>
          </p:cNvSpPr>
          <p:nvPr>
            <p:ph type="sldNum" sz="quarter" idx="12"/>
          </p:nvPr>
        </p:nvSpPr>
        <p:spPr/>
        <p:txBody>
          <a:bodyPr/>
          <a:lstStyle>
            <a:lvl1pPr>
              <a:defRPr/>
            </a:lvl1pPr>
          </a:lstStyle>
          <a:p>
            <a:pPr>
              <a:defRPr/>
            </a:pPr>
            <a:fld id="{6BFB2321-1BB1-4E2B-B8E4-7E6AD5B33A82}" type="slidenum">
              <a:rPr lang="en-GB" altLang="en-US"/>
              <a:pPr>
                <a:defRPr/>
              </a:pPr>
              <a:t>‹#›</a:t>
            </a:fld>
            <a:endParaRPr lang="en-GB" altLang="en-US" dirty="0"/>
          </a:p>
        </p:txBody>
      </p:sp>
    </p:spTree>
    <p:extLst>
      <p:ext uri="{BB962C8B-B14F-4D97-AF65-F5344CB8AC3E}">
        <p14:creationId xmlns:p14="http://schemas.microsoft.com/office/powerpoint/2010/main" val="34313297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2" y="4800600"/>
            <a:ext cx="64475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609600"/>
            <a:ext cx="6447501"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Click icon to add picture</a:t>
            </a:r>
          </a:p>
        </p:txBody>
      </p:sp>
      <p:sp>
        <p:nvSpPr>
          <p:cNvPr id="4" name="Text Placeholder 3"/>
          <p:cNvSpPr>
            <a:spLocks noGrp="1"/>
          </p:cNvSpPr>
          <p:nvPr>
            <p:ph type="body" sz="half" idx="2"/>
          </p:nvPr>
        </p:nvSpPr>
        <p:spPr>
          <a:xfrm>
            <a:off x="508002" y="5367338"/>
            <a:ext cx="6447500"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D96F71F-9FE6-43B8-B394-DDFA5D1C903C}"/>
              </a:ext>
            </a:extLst>
          </p:cNvPr>
          <p:cNvSpPr>
            <a:spLocks noGrp="1"/>
          </p:cNvSpPr>
          <p:nvPr>
            <p:ph type="dt" sz="half" idx="10"/>
          </p:nvPr>
        </p:nvSpPr>
        <p:spPr/>
        <p:txBody>
          <a:bodyPr/>
          <a:lstStyle>
            <a:lvl1pPr>
              <a:defRPr/>
            </a:lvl1pPr>
          </a:lstStyle>
          <a:p>
            <a:pPr>
              <a:defRPr/>
            </a:pPr>
            <a:fld id="{FBB2DA6A-2C10-4032-9652-7E7688EA1958}"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FBC08052-5709-4BAD-A2CB-2D1AF5D15B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44AA646-DC8D-41F1-AA7D-8211C4449BE5}"/>
              </a:ext>
            </a:extLst>
          </p:cNvPr>
          <p:cNvSpPr>
            <a:spLocks noGrp="1"/>
          </p:cNvSpPr>
          <p:nvPr>
            <p:ph type="sldNum" sz="quarter" idx="12"/>
          </p:nvPr>
        </p:nvSpPr>
        <p:spPr/>
        <p:txBody>
          <a:bodyPr/>
          <a:lstStyle>
            <a:lvl1pPr>
              <a:defRPr/>
            </a:lvl1pPr>
          </a:lstStyle>
          <a:p>
            <a:pPr>
              <a:defRPr/>
            </a:pPr>
            <a:fld id="{D42D06F1-4969-4F14-8E3D-283FF01E5DEC}" type="slidenum">
              <a:rPr lang="en-GB" altLang="en-US"/>
              <a:pPr>
                <a:defRPr/>
              </a:pPr>
              <a:t>‹#›</a:t>
            </a:fld>
            <a:endParaRPr lang="en-GB" altLang="en-US" dirty="0"/>
          </a:p>
        </p:txBody>
      </p:sp>
    </p:spTree>
    <p:extLst>
      <p:ext uri="{BB962C8B-B14F-4D97-AF65-F5344CB8AC3E}">
        <p14:creationId xmlns:p14="http://schemas.microsoft.com/office/powerpoint/2010/main" val="19671848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BEB2D1-79A0-44EE-8E50-23983931D57D}"/>
              </a:ext>
            </a:extLst>
          </p:cNvPr>
          <p:cNvSpPr>
            <a:spLocks noGrp="1"/>
          </p:cNvSpPr>
          <p:nvPr>
            <p:ph type="dt" sz="half" idx="10"/>
          </p:nvPr>
        </p:nvSpPr>
        <p:spPr/>
        <p:txBody>
          <a:bodyPr/>
          <a:lstStyle>
            <a:lvl1pPr>
              <a:defRPr/>
            </a:lvl1pPr>
          </a:lstStyle>
          <a:p>
            <a:pPr>
              <a:defRPr/>
            </a:pPr>
            <a:fld id="{729AA160-1563-409B-8CE5-C16A29E6AEA7}"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B63A8002-8C4E-4A91-8624-52978850DF5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C8E1F87-C758-4F3F-A17E-C6C4FB0A15D8}"/>
              </a:ext>
            </a:extLst>
          </p:cNvPr>
          <p:cNvSpPr>
            <a:spLocks noGrp="1"/>
          </p:cNvSpPr>
          <p:nvPr>
            <p:ph type="sldNum" sz="quarter" idx="12"/>
          </p:nvPr>
        </p:nvSpPr>
        <p:spPr/>
        <p:txBody>
          <a:bodyPr/>
          <a:lstStyle>
            <a:lvl1pPr>
              <a:defRPr/>
            </a:lvl1pPr>
          </a:lstStyle>
          <a:p>
            <a:pPr>
              <a:defRPr/>
            </a:pPr>
            <a:fld id="{C5EE4A89-8CAE-43F0-9553-774D1461E6B4}" type="slidenum">
              <a:rPr lang="en-GB" altLang="en-US"/>
              <a:pPr>
                <a:defRPr/>
              </a:pPr>
              <a:t>‹#›</a:t>
            </a:fld>
            <a:endParaRPr lang="en-GB" altLang="en-US" dirty="0"/>
          </a:p>
        </p:txBody>
      </p:sp>
    </p:spTree>
    <p:extLst>
      <p:ext uri="{BB962C8B-B14F-4D97-AF65-F5344CB8AC3E}">
        <p14:creationId xmlns:p14="http://schemas.microsoft.com/office/powerpoint/2010/main" val="37192109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1A96104-77BA-4B13-B24F-3CAE292607DE}"/>
              </a:ext>
            </a:extLst>
          </p:cNvPr>
          <p:cNvSpPr txBox="1">
            <a:spLocks noChangeArrowheads="1"/>
          </p:cNvSpPr>
          <p:nvPr/>
        </p:nvSpPr>
        <p:spPr bwMode="auto">
          <a:xfrm>
            <a:off x="4064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8000" dirty="0">
                <a:solidFill>
                  <a:srgbClr val="CEB5DD"/>
                </a:solidFill>
              </a:rPr>
              <a:t>“</a:t>
            </a:r>
          </a:p>
        </p:txBody>
      </p:sp>
      <p:sp>
        <p:nvSpPr>
          <p:cNvPr id="6" name="TextBox 5">
            <a:extLst>
              <a:ext uri="{FF2B5EF4-FFF2-40B4-BE49-F238E27FC236}">
                <a16:creationId xmlns:a16="http://schemas.microsoft.com/office/drawing/2014/main" id="{2D2634F9-8B17-4A45-8BC2-49352365EFFA}"/>
              </a:ext>
            </a:extLst>
          </p:cNvPr>
          <p:cNvSpPr txBox="1">
            <a:spLocks noChangeArrowheads="1"/>
          </p:cNvSpPr>
          <p:nvPr/>
        </p:nvSpPr>
        <p:spPr bwMode="auto">
          <a:xfrm>
            <a:off x="6669088"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8000" dirty="0">
                <a:solidFill>
                  <a:srgbClr val="CEB5DD"/>
                </a:solidFill>
              </a:rPr>
              <a:t>”</a:t>
            </a:r>
            <a:endParaRPr lang="en-US" altLang="en-US" dirty="0">
              <a:solidFill>
                <a:srgbClr val="CEB5DD"/>
              </a:solidFill>
            </a:endParaRPr>
          </a:p>
        </p:txBody>
      </p:sp>
      <p:sp>
        <p:nvSpPr>
          <p:cNvPr id="2" name="Title 1"/>
          <p:cNvSpPr>
            <a:spLocks noGrp="1"/>
          </p:cNvSpPr>
          <p:nvPr>
            <p:ph type="title"/>
          </p:nvPr>
        </p:nvSpPr>
        <p:spPr>
          <a:xfrm>
            <a:off x="698501" y="609600"/>
            <a:ext cx="6070601"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A973B749-B2A6-4EF2-86FC-69A5BB382AF2}"/>
              </a:ext>
            </a:extLst>
          </p:cNvPr>
          <p:cNvSpPr>
            <a:spLocks noGrp="1"/>
          </p:cNvSpPr>
          <p:nvPr>
            <p:ph type="dt" sz="half" idx="14"/>
          </p:nvPr>
        </p:nvSpPr>
        <p:spPr/>
        <p:txBody>
          <a:bodyPr/>
          <a:lstStyle>
            <a:lvl1pPr>
              <a:defRPr/>
            </a:lvl1pPr>
          </a:lstStyle>
          <a:p>
            <a:pPr>
              <a:defRPr/>
            </a:pPr>
            <a:fld id="{A31BFCC4-2DC2-4867-93CB-07D31DE86501}" type="datetimeFigureOut">
              <a:rPr lang="en-GB"/>
              <a:pPr>
                <a:defRPr/>
              </a:pPr>
              <a:t>14/01/2018</a:t>
            </a:fld>
            <a:endParaRPr lang="en-GB" dirty="0"/>
          </a:p>
        </p:txBody>
      </p:sp>
      <p:sp>
        <p:nvSpPr>
          <p:cNvPr id="8" name="Footer Placeholder 4">
            <a:extLst>
              <a:ext uri="{FF2B5EF4-FFF2-40B4-BE49-F238E27FC236}">
                <a16:creationId xmlns:a16="http://schemas.microsoft.com/office/drawing/2014/main" id="{2658324E-2638-441A-9317-0B5AD124156C}"/>
              </a:ext>
            </a:extLst>
          </p:cNvPr>
          <p:cNvSpPr>
            <a:spLocks noGrp="1"/>
          </p:cNvSpPr>
          <p:nvPr>
            <p:ph type="ftr" sz="quarter" idx="15"/>
          </p:nvPr>
        </p:nvSpPr>
        <p:spPr/>
        <p:txBody>
          <a:bodyPr/>
          <a:lstStyle>
            <a:lvl1pPr>
              <a:defRPr dirty="0"/>
            </a:lvl1pPr>
          </a:lstStyle>
          <a:p>
            <a:pPr>
              <a:defRPr/>
            </a:pPr>
            <a:endParaRPr lang="en-GB"/>
          </a:p>
        </p:txBody>
      </p:sp>
      <p:sp>
        <p:nvSpPr>
          <p:cNvPr id="9" name="Slide Number Placeholder 5">
            <a:extLst>
              <a:ext uri="{FF2B5EF4-FFF2-40B4-BE49-F238E27FC236}">
                <a16:creationId xmlns:a16="http://schemas.microsoft.com/office/drawing/2014/main" id="{3059CDAE-E455-4A49-9069-95E8DEE5059D}"/>
              </a:ext>
            </a:extLst>
          </p:cNvPr>
          <p:cNvSpPr>
            <a:spLocks noGrp="1"/>
          </p:cNvSpPr>
          <p:nvPr>
            <p:ph type="sldNum" sz="quarter" idx="16"/>
          </p:nvPr>
        </p:nvSpPr>
        <p:spPr/>
        <p:txBody>
          <a:bodyPr/>
          <a:lstStyle>
            <a:lvl1pPr>
              <a:defRPr/>
            </a:lvl1pPr>
          </a:lstStyle>
          <a:p>
            <a:pPr>
              <a:defRPr/>
            </a:pPr>
            <a:fld id="{9FA140F7-1352-4211-9306-C7033E07CC8F}" type="slidenum">
              <a:rPr lang="en-GB" altLang="en-US"/>
              <a:pPr>
                <a:defRPr/>
              </a:pPr>
              <a:t>‹#›</a:t>
            </a:fld>
            <a:endParaRPr lang="en-GB" altLang="en-US" dirty="0"/>
          </a:p>
        </p:txBody>
      </p:sp>
    </p:spTree>
    <p:extLst>
      <p:ext uri="{BB962C8B-B14F-4D97-AF65-F5344CB8AC3E}">
        <p14:creationId xmlns:p14="http://schemas.microsoft.com/office/powerpoint/2010/main" val="167001810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32B526-C555-4064-A4F1-89F3DA647F90}"/>
              </a:ext>
            </a:extLst>
          </p:cNvPr>
          <p:cNvSpPr>
            <a:spLocks noGrp="1"/>
          </p:cNvSpPr>
          <p:nvPr>
            <p:ph type="dt" sz="half" idx="10"/>
          </p:nvPr>
        </p:nvSpPr>
        <p:spPr/>
        <p:txBody>
          <a:bodyPr/>
          <a:lstStyle>
            <a:lvl1pPr>
              <a:defRPr/>
            </a:lvl1pPr>
          </a:lstStyle>
          <a:p>
            <a:pPr>
              <a:defRPr/>
            </a:pPr>
            <a:fld id="{7B441D4C-F934-405A-BD65-FDB3A037673B}"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BAF42164-83B0-4B82-A2DB-81DFFB7937F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1236BC6-9088-4400-B1EC-2900AD07BF9E}"/>
              </a:ext>
            </a:extLst>
          </p:cNvPr>
          <p:cNvSpPr>
            <a:spLocks noGrp="1"/>
          </p:cNvSpPr>
          <p:nvPr>
            <p:ph type="sldNum" sz="quarter" idx="12"/>
          </p:nvPr>
        </p:nvSpPr>
        <p:spPr/>
        <p:txBody>
          <a:bodyPr/>
          <a:lstStyle>
            <a:lvl1pPr>
              <a:defRPr/>
            </a:lvl1pPr>
          </a:lstStyle>
          <a:p>
            <a:pPr>
              <a:defRPr/>
            </a:pPr>
            <a:fld id="{B8B43F8B-7D9F-463C-9867-9ABF690516A0}" type="slidenum">
              <a:rPr lang="en-GB" altLang="en-US"/>
              <a:pPr>
                <a:defRPr/>
              </a:pPr>
              <a:t>‹#›</a:t>
            </a:fld>
            <a:endParaRPr lang="en-GB" altLang="en-US" dirty="0"/>
          </a:p>
        </p:txBody>
      </p:sp>
    </p:spTree>
    <p:extLst>
      <p:ext uri="{BB962C8B-B14F-4D97-AF65-F5344CB8AC3E}">
        <p14:creationId xmlns:p14="http://schemas.microsoft.com/office/powerpoint/2010/main" val="35473317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735DBD-AA2F-4D63-92F8-0F25B27C4F42}"/>
              </a:ext>
            </a:extLst>
          </p:cNvPr>
          <p:cNvSpPr txBox="1">
            <a:spLocks noChangeArrowheads="1"/>
          </p:cNvSpPr>
          <p:nvPr/>
        </p:nvSpPr>
        <p:spPr bwMode="auto">
          <a:xfrm>
            <a:off x="4064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8000" dirty="0">
                <a:solidFill>
                  <a:srgbClr val="CEB5DD"/>
                </a:solidFill>
              </a:rPr>
              <a:t>“</a:t>
            </a:r>
          </a:p>
        </p:txBody>
      </p:sp>
      <p:sp>
        <p:nvSpPr>
          <p:cNvPr id="6" name="TextBox 5">
            <a:extLst>
              <a:ext uri="{FF2B5EF4-FFF2-40B4-BE49-F238E27FC236}">
                <a16:creationId xmlns:a16="http://schemas.microsoft.com/office/drawing/2014/main" id="{42788FAA-36E9-4CDA-8EFB-79B4551575D3}"/>
              </a:ext>
            </a:extLst>
          </p:cNvPr>
          <p:cNvSpPr txBox="1">
            <a:spLocks noChangeArrowheads="1"/>
          </p:cNvSpPr>
          <p:nvPr/>
        </p:nvSpPr>
        <p:spPr bwMode="auto">
          <a:xfrm>
            <a:off x="6669088"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8000" dirty="0">
                <a:solidFill>
                  <a:srgbClr val="CEB5DD"/>
                </a:solidFill>
              </a:rPr>
              <a:t>”</a:t>
            </a:r>
          </a:p>
        </p:txBody>
      </p:sp>
      <p:sp>
        <p:nvSpPr>
          <p:cNvPr id="2" name="Title 1"/>
          <p:cNvSpPr>
            <a:spLocks noGrp="1"/>
          </p:cNvSpPr>
          <p:nvPr>
            <p:ph type="title"/>
          </p:nvPr>
        </p:nvSpPr>
        <p:spPr>
          <a:xfrm>
            <a:off x="698501" y="609600"/>
            <a:ext cx="6070601"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527448"/>
            <a:ext cx="6447501"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85285D30-5CE6-4C6B-9A07-19C93B8FBC6B}"/>
              </a:ext>
            </a:extLst>
          </p:cNvPr>
          <p:cNvSpPr>
            <a:spLocks noGrp="1"/>
          </p:cNvSpPr>
          <p:nvPr>
            <p:ph type="dt" sz="half" idx="14"/>
          </p:nvPr>
        </p:nvSpPr>
        <p:spPr/>
        <p:txBody>
          <a:bodyPr/>
          <a:lstStyle>
            <a:lvl1pPr>
              <a:defRPr/>
            </a:lvl1pPr>
          </a:lstStyle>
          <a:p>
            <a:pPr>
              <a:defRPr/>
            </a:pPr>
            <a:fld id="{F18961EE-9230-4924-8CDB-6124C0EAFBD9}" type="datetimeFigureOut">
              <a:rPr lang="en-GB"/>
              <a:pPr>
                <a:defRPr/>
              </a:pPr>
              <a:t>14/01/2018</a:t>
            </a:fld>
            <a:endParaRPr lang="en-GB" dirty="0"/>
          </a:p>
        </p:txBody>
      </p:sp>
      <p:sp>
        <p:nvSpPr>
          <p:cNvPr id="8" name="Footer Placeholder 4">
            <a:extLst>
              <a:ext uri="{FF2B5EF4-FFF2-40B4-BE49-F238E27FC236}">
                <a16:creationId xmlns:a16="http://schemas.microsoft.com/office/drawing/2014/main" id="{03B44247-606C-4B57-96DB-2169BE34E31A}"/>
              </a:ext>
            </a:extLst>
          </p:cNvPr>
          <p:cNvSpPr>
            <a:spLocks noGrp="1"/>
          </p:cNvSpPr>
          <p:nvPr>
            <p:ph type="ftr" sz="quarter" idx="15"/>
          </p:nvPr>
        </p:nvSpPr>
        <p:spPr/>
        <p:txBody>
          <a:bodyPr/>
          <a:lstStyle>
            <a:lvl1pPr>
              <a:defRPr dirty="0"/>
            </a:lvl1pPr>
          </a:lstStyle>
          <a:p>
            <a:pPr>
              <a:defRPr/>
            </a:pPr>
            <a:endParaRPr lang="en-GB"/>
          </a:p>
        </p:txBody>
      </p:sp>
      <p:sp>
        <p:nvSpPr>
          <p:cNvPr id="9" name="Slide Number Placeholder 5">
            <a:extLst>
              <a:ext uri="{FF2B5EF4-FFF2-40B4-BE49-F238E27FC236}">
                <a16:creationId xmlns:a16="http://schemas.microsoft.com/office/drawing/2014/main" id="{2ED5BE73-0DFA-48B0-9A6E-4D6F35DE6572}"/>
              </a:ext>
            </a:extLst>
          </p:cNvPr>
          <p:cNvSpPr>
            <a:spLocks noGrp="1"/>
          </p:cNvSpPr>
          <p:nvPr>
            <p:ph type="sldNum" sz="quarter" idx="16"/>
          </p:nvPr>
        </p:nvSpPr>
        <p:spPr/>
        <p:txBody>
          <a:bodyPr/>
          <a:lstStyle>
            <a:lvl1pPr>
              <a:defRPr/>
            </a:lvl1pPr>
          </a:lstStyle>
          <a:p>
            <a:pPr>
              <a:defRPr/>
            </a:pPr>
            <a:fld id="{53DCE3DA-F7B4-44E1-8232-C77F569A91BF}" type="slidenum">
              <a:rPr lang="en-GB" altLang="en-US"/>
              <a:pPr>
                <a:defRPr/>
              </a:pPr>
              <a:t>‹#›</a:t>
            </a:fld>
            <a:endParaRPr lang="en-GB" altLang="en-US" dirty="0"/>
          </a:p>
        </p:txBody>
      </p:sp>
    </p:spTree>
    <p:extLst>
      <p:ext uri="{BB962C8B-B14F-4D97-AF65-F5344CB8AC3E}">
        <p14:creationId xmlns:p14="http://schemas.microsoft.com/office/powerpoint/2010/main" val="4203641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1" y="609600"/>
            <a:ext cx="644115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527448"/>
            <a:ext cx="6447501"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5F0EED14-7AA0-43B3-8E43-69C8459906FA}"/>
              </a:ext>
            </a:extLst>
          </p:cNvPr>
          <p:cNvSpPr>
            <a:spLocks noGrp="1"/>
          </p:cNvSpPr>
          <p:nvPr>
            <p:ph type="dt" sz="half" idx="14"/>
          </p:nvPr>
        </p:nvSpPr>
        <p:spPr/>
        <p:txBody>
          <a:bodyPr/>
          <a:lstStyle>
            <a:lvl1pPr>
              <a:defRPr/>
            </a:lvl1pPr>
          </a:lstStyle>
          <a:p>
            <a:pPr>
              <a:defRPr/>
            </a:pPr>
            <a:fld id="{2FF9B190-4811-4F35-B435-905C53AA63FE}" type="datetimeFigureOut">
              <a:rPr lang="en-GB"/>
              <a:pPr>
                <a:defRPr/>
              </a:pPr>
              <a:t>14/01/2018</a:t>
            </a:fld>
            <a:endParaRPr lang="en-GB" dirty="0"/>
          </a:p>
        </p:txBody>
      </p:sp>
      <p:sp>
        <p:nvSpPr>
          <p:cNvPr id="6" name="Footer Placeholder 4">
            <a:extLst>
              <a:ext uri="{FF2B5EF4-FFF2-40B4-BE49-F238E27FC236}">
                <a16:creationId xmlns:a16="http://schemas.microsoft.com/office/drawing/2014/main" id="{4B088D26-6FAF-4A5A-A0B7-A1C8FE1E8A0C}"/>
              </a:ext>
            </a:extLst>
          </p:cNvPr>
          <p:cNvSpPr>
            <a:spLocks noGrp="1"/>
          </p:cNvSpPr>
          <p:nvPr>
            <p:ph type="ftr" sz="quarter" idx="15"/>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6E4595A-01F9-44DA-BB30-6C766449DCE3}"/>
              </a:ext>
            </a:extLst>
          </p:cNvPr>
          <p:cNvSpPr>
            <a:spLocks noGrp="1"/>
          </p:cNvSpPr>
          <p:nvPr>
            <p:ph type="sldNum" sz="quarter" idx="16"/>
          </p:nvPr>
        </p:nvSpPr>
        <p:spPr/>
        <p:txBody>
          <a:bodyPr/>
          <a:lstStyle>
            <a:lvl1pPr>
              <a:defRPr/>
            </a:lvl1pPr>
          </a:lstStyle>
          <a:p>
            <a:pPr>
              <a:defRPr/>
            </a:pPr>
            <a:fld id="{9027367E-821E-46C9-8B35-E6EFEF789B7C}" type="slidenum">
              <a:rPr lang="en-GB" altLang="en-US"/>
              <a:pPr>
                <a:defRPr/>
              </a:pPr>
              <a:t>‹#›</a:t>
            </a:fld>
            <a:endParaRPr lang="en-GB" altLang="en-US" dirty="0"/>
          </a:p>
        </p:txBody>
      </p:sp>
    </p:spTree>
    <p:extLst>
      <p:ext uri="{BB962C8B-B14F-4D97-AF65-F5344CB8AC3E}">
        <p14:creationId xmlns:p14="http://schemas.microsoft.com/office/powerpoint/2010/main" val="14884835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024ECDA-043C-44D0-9AFD-02DF10E24C04}"/>
              </a:ext>
            </a:extLst>
          </p:cNvPr>
          <p:cNvSpPr>
            <a:spLocks noGrp="1"/>
          </p:cNvSpPr>
          <p:nvPr>
            <p:ph type="dt" sz="half" idx="10"/>
          </p:nvPr>
        </p:nvSpPr>
        <p:spPr/>
        <p:txBody>
          <a:bodyPr/>
          <a:lstStyle>
            <a:lvl1pPr>
              <a:defRPr/>
            </a:lvl1pPr>
          </a:lstStyle>
          <a:p>
            <a:pPr>
              <a:defRPr/>
            </a:pPr>
            <a:fld id="{29503B90-5F69-4598-885C-FF654034E788}"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B6B4532E-B3C2-46A5-816F-867EC5EB276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EC933FF-9D2C-4B17-BDD8-06BD0D8056A1}"/>
              </a:ext>
            </a:extLst>
          </p:cNvPr>
          <p:cNvSpPr>
            <a:spLocks noGrp="1"/>
          </p:cNvSpPr>
          <p:nvPr>
            <p:ph type="sldNum" sz="quarter" idx="12"/>
          </p:nvPr>
        </p:nvSpPr>
        <p:spPr/>
        <p:txBody>
          <a:bodyPr/>
          <a:lstStyle>
            <a:lvl1pPr>
              <a:defRPr/>
            </a:lvl1pPr>
          </a:lstStyle>
          <a:p>
            <a:pPr>
              <a:defRPr/>
            </a:pPr>
            <a:fld id="{DB4BE68F-A425-4628-A6D6-04744C7BC5C5}" type="slidenum">
              <a:rPr lang="en-GB" altLang="en-US"/>
              <a:pPr>
                <a:defRPr/>
              </a:pPr>
              <a:t>‹#›</a:t>
            </a:fld>
            <a:endParaRPr lang="en-GB" altLang="en-US" dirty="0"/>
          </a:p>
        </p:txBody>
      </p:sp>
    </p:spTree>
    <p:extLst>
      <p:ext uri="{BB962C8B-B14F-4D97-AF65-F5344CB8AC3E}">
        <p14:creationId xmlns:p14="http://schemas.microsoft.com/office/powerpoint/2010/main" val="27271818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6" y="609602"/>
            <a:ext cx="978557"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2" y="609600"/>
            <a:ext cx="5295113"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549FC28-FF16-4C78-A48B-02E472B2BD4A}"/>
              </a:ext>
            </a:extLst>
          </p:cNvPr>
          <p:cNvSpPr>
            <a:spLocks noGrp="1"/>
          </p:cNvSpPr>
          <p:nvPr>
            <p:ph type="dt" sz="half" idx="10"/>
          </p:nvPr>
        </p:nvSpPr>
        <p:spPr/>
        <p:txBody>
          <a:bodyPr/>
          <a:lstStyle>
            <a:lvl1pPr>
              <a:defRPr/>
            </a:lvl1pPr>
          </a:lstStyle>
          <a:p>
            <a:pPr>
              <a:defRPr/>
            </a:pPr>
            <a:fld id="{FC4F06E6-46BB-47C8-8BD2-9C79BB9E4DC1}"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B3079677-A94C-4921-8989-FF16E745651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97BB8C9-C99D-413F-8422-45CF26F9EAFE}"/>
              </a:ext>
            </a:extLst>
          </p:cNvPr>
          <p:cNvSpPr>
            <a:spLocks noGrp="1"/>
          </p:cNvSpPr>
          <p:nvPr>
            <p:ph type="sldNum" sz="quarter" idx="12"/>
          </p:nvPr>
        </p:nvSpPr>
        <p:spPr/>
        <p:txBody>
          <a:bodyPr/>
          <a:lstStyle>
            <a:lvl1pPr>
              <a:defRPr/>
            </a:lvl1pPr>
          </a:lstStyle>
          <a:p>
            <a:pPr>
              <a:defRPr/>
            </a:pPr>
            <a:fld id="{C9E8CFAE-9B4C-436C-B69E-963EC825C035}" type="slidenum">
              <a:rPr lang="en-GB" altLang="en-US"/>
              <a:pPr>
                <a:defRPr/>
              </a:pPr>
              <a:t>‹#›</a:t>
            </a:fld>
            <a:endParaRPr lang="en-GB" altLang="en-US" dirty="0"/>
          </a:p>
        </p:txBody>
      </p:sp>
    </p:spTree>
    <p:extLst>
      <p:ext uri="{BB962C8B-B14F-4D97-AF65-F5344CB8AC3E}">
        <p14:creationId xmlns:p14="http://schemas.microsoft.com/office/powerpoint/2010/main" val="285372406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04C65905-23F2-4CFF-A853-B10D47123BC4}"/>
              </a:ext>
            </a:extLst>
          </p:cNvPr>
          <p:cNvGrpSpPr>
            <a:grpSpLocks/>
          </p:cNvGrpSpPr>
          <p:nvPr/>
        </p:nvGrpSpPr>
        <p:grpSpPr bwMode="auto">
          <a:xfrm>
            <a:off x="0" y="927100"/>
            <a:ext cx="8991600" cy="4495800"/>
            <a:chOff x="0" y="584"/>
            <a:chExt cx="5664" cy="2832"/>
          </a:xfrm>
        </p:grpSpPr>
        <p:sp>
          <p:nvSpPr>
            <p:cNvPr id="5" name="AutoShape 3">
              <a:extLst>
                <a:ext uri="{FF2B5EF4-FFF2-40B4-BE49-F238E27FC236}">
                  <a16:creationId xmlns:a16="http://schemas.microsoft.com/office/drawing/2014/main" id="{0EBCD146-EBD5-4910-8413-1AE4BC0D062D}"/>
                </a:ext>
              </a:extLst>
            </p:cNvPr>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2400" dirty="0">
                <a:latin typeface="Times New Roman" panose="02020603050405020304" pitchFamily="18" charset="0"/>
              </a:endParaRPr>
            </a:p>
          </p:txBody>
        </p:sp>
        <p:sp>
          <p:nvSpPr>
            <p:cNvPr id="6" name="Rectangle 4">
              <a:extLst>
                <a:ext uri="{FF2B5EF4-FFF2-40B4-BE49-F238E27FC236}">
                  <a16:creationId xmlns:a16="http://schemas.microsoft.com/office/drawing/2014/main" id="{18683F25-BA73-4244-B38B-038C25E03469}"/>
                </a:ext>
              </a:extLst>
            </p:cNvPr>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2400" dirty="0">
                <a:latin typeface="Times New Roman" panose="02020603050405020304" pitchFamily="18" charset="0"/>
              </a:endParaRPr>
            </a:p>
          </p:txBody>
        </p:sp>
        <p:sp>
          <p:nvSpPr>
            <p:cNvPr id="7" name="AutoShape 5">
              <a:extLst>
                <a:ext uri="{FF2B5EF4-FFF2-40B4-BE49-F238E27FC236}">
                  <a16:creationId xmlns:a16="http://schemas.microsoft.com/office/drawing/2014/main" id="{83375754-7E60-4F21-8D2F-6B850780A0CD}"/>
                </a:ext>
              </a:extLst>
            </p:cNvPr>
            <p:cNvSpPr>
              <a:spLocks/>
            </p:cNvSpPr>
            <p:nvPr userDrawn="1"/>
          </p:nvSpPr>
          <p:spPr bwMode="blackWhite">
            <a:xfrm>
              <a:off x="0" y="872"/>
              <a:ext cx="5664" cy="1152"/>
            </a:xfrm>
            <a:custGeom>
              <a:avLst/>
              <a:gdLst>
                <a:gd name="T0" fmla="*/ 0 w 4917"/>
                <a:gd name="T1" fmla="*/ 0 h 1000"/>
                <a:gd name="T2" fmla="*/ 8956 w 4917"/>
                <a:gd name="T3" fmla="*/ 0 h 1000"/>
                <a:gd name="T4" fmla="*/ 9972 w 4917"/>
                <a:gd name="T5" fmla="*/ 1015 h 1000"/>
                <a:gd name="T6" fmla="*/ 8958 w 4917"/>
                <a:gd name="T7" fmla="*/ 2029 h 1000"/>
                <a:gd name="T8" fmla="*/ 0 w 4917"/>
                <a:gd name="T9" fmla="*/ 2029 h 1000"/>
                <a:gd name="T10" fmla="*/ 0 60000 65536"/>
                <a:gd name="T11" fmla="*/ 0 60000 65536"/>
                <a:gd name="T12" fmla="*/ 0 60000 65536"/>
                <a:gd name="T13" fmla="*/ 0 60000 65536"/>
                <a:gd name="T14" fmla="*/ 0 60000 65536"/>
                <a:gd name="T15" fmla="*/ 0 w 4917"/>
                <a:gd name="T16" fmla="*/ 0 h 1000"/>
                <a:gd name="T17" fmla="*/ 2459 w 4917"/>
                <a:gd name="T18" fmla="*/ 1000 h 1000"/>
              </a:gdLst>
              <a:ahLst/>
              <a:cxnLst>
                <a:cxn ang="T10">
                  <a:pos x="T0" y="T1"/>
                </a:cxn>
                <a:cxn ang="T11">
                  <a:pos x="T2" y="T3"/>
                </a:cxn>
                <a:cxn ang="T12">
                  <a:pos x="T4" y="T5"/>
                </a:cxn>
                <a:cxn ang="T13">
                  <a:pos x="T6" y="T7"/>
                </a:cxn>
                <a:cxn ang="T14">
                  <a:pos x="T8" y="T9"/>
                </a:cxn>
              </a:cxnLst>
              <a:rect l="T15" t="T16" r="T17" b="T18"/>
              <a:pathLst>
                <a:path w="4917" h="1000">
                  <a:moveTo>
                    <a:pt x="0" y="0"/>
                  </a:moveTo>
                  <a:lnTo>
                    <a:pt x="4416" y="0"/>
                  </a:lnTo>
                  <a:cubicBezTo>
                    <a:pt x="4693" y="0"/>
                    <a:pt x="4917" y="223"/>
                    <a:pt x="4917" y="500"/>
                  </a:cubicBezTo>
                  <a:cubicBezTo>
                    <a:pt x="4917" y="776"/>
                    <a:pt x="4693" y="999"/>
                    <a:pt x="4417" y="1000"/>
                  </a:cubicBezTo>
                  <a:lnTo>
                    <a:pt x="0" y="100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8" name="Line 6">
              <a:extLst>
                <a:ext uri="{FF2B5EF4-FFF2-40B4-BE49-F238E27FC236}">
                  <a16:creationId xmlns:a16="http://schemas.microsoft.com/office/drawing/2014/main" id="{B579809F-177D-48E2-A301-9CD8266B8AA9}"/>
                </a:ext>
              </a:extLst>
            </p:cNvPr>
            <p:cNvSpPr>
              <a:spLocks noChangeShapeType="1"/>
            </p:cNvSpPr>
            <p:nvPr userDrawn="1"/>
          </p:nvSpPr>
          <p:spPr bwMode="auto">
            <a:xfrm>
              <a:off x="0" y="1928"/>
              <a:ext cx="5232" cy="0"/>
            </a:xfrm>
            <a:prstGeom prst="line">
              <a:avLst/>
            </a:prstGeom>
            <a:noFill/>
            <a:ln w="50800">
              <a:solidFill>
                <a:schemeClr val="bg1"/>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5127" name="Rectangle 7"/>
          <p:cNvSpPr>
            <a:spLocks noGrp="1" noChangeArrowheads="1"/>
          </p:cNvSpPr>
          <p:nvPr>
            <p:ph type="ctrTitle"/>
          </p:nvPr>
        </p:nvSpPr>
        <p:spPr>
          <a:xfrm>
            <a:off x="228600" y="1427163"/>
            <a:ext cx="8077200" cy="1609725"/>
          </a:xfrm>
        </p:spPr>
        <p:txBody>
          <a:bodyPr/>
          <a:lstStyle>
            <a:lvl1pPr>
              <a:defRPr sz="4600"/>
            </a:lvl1pPr>
          </a:lstStyle>
          <a:p>
            <a:r>
              <a:rPr lang="en-US"/>
              <a:t>Click to edit Master title style</a:t>
            </a:r>
            <a:endParaRPr lang="en-GB"/>
          </a:p>
        </p:txBody>
      </p:sp>
      <p:sp>
        <p:nvSpPr>
          <p:cNvPr id="5128"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en-US"/>
              <a:t>Click to edit Master subtitle style</a:t>
            </a:r>
            <a:endParaRPr lang="en-GB"/>
          </a:p>
        </p:txBody>
      </p:sp>
      <p:sp>
        <p:nvSpPr>
          <p:cNvPr id="9" name="Rectangle 9">
            <a:extLst>
              <a:ext uri="{FF2B5EF4-FFF2-40B4-BE49-F238E27FC236}">
                <a16:creationId xmlns:a16="http://schemas.microsoft.com/office/drawing/2014/main" id="{C7253250-4A41-4ED3-8F1C-C7AD338D9D67}"/>
              </a:ext>
            </a:extLst>
          </p:cNvPr>
          <p:cNvSpPr>
            <a:spLocks noGrp="1" noChangeArrowheads="1"/>
          </p:cNvSpPr>
          <p:nvPr>
            <p:ph type="dt" sz="half" idx="10"/>
          </p:nvPr>
        </p:nvSpPr>
        <p:spPr>
          <a:xfrm>
            <a:off x="457200" y="6248400"/>
            <a:ext cx="2133600" cy="471488"/>
          </a:xfrm>
        </p:spPr>
        <p:txBody>
          <a:bodyPr/>
          <a:lstStyle>
            <a:lvl1pPr>
              <a:defRPr dirty="0"/>
            </a:lvl1pPr>
          </a:lstStyle>
          <a:p>
            <a:pPr>
              <a:defRPr/>
            </a:pPr>
            <a:endParaRPr lang="en-GB"/>
          </a:p>
        </p:txBody>
      </p:sp>
      <p:sp>
        <p:nvSpPr>
          <p:cNvPr id="10" name="Rectangle 10">
            <a:extLst>
              <a:ext uri="{FF2B5EF4-FFF2-40B4-BE49-F238E27FC236}">
                <a16:creationId xmlns:a16="http://schemas.microsoft.com/office/drawing/2014/main" id="{36ECE7BB-FCE1-44CA-9496-69CFE1003850}"/>
              </a:ext>
            </a:extLst>
          </p:cNvPr>
          <p:cNvSpPr>
            <a:spLocks noGrp="1" noChangeArrowheads="1"/>
          </p:cNvSpPr>
          <p:nvPr>
            <p:ph type="ftr" sz="quarter" idx="11"/>
          </p:nvPr>
        </p:nvSpPr>
        <p:spPr>
          <a:xfrm>
            <a:off x="3124200" y="6253163"/>
            <a:ext cx="2895600" cy="457200"/>
          </a:xfrm>
        </p:spPr>
        <p:txBody>
          <a:bodyPr/>
          <a:lstStyle>
            <a:lvl1pPr>
              <a:defRPr dirty="0"/>
            </a:lvl1pPr>
          </a:lstStyle>
          <a:p>
            <a:pPr>
              <a:defRPr/>
            </a:pPr>
            <a:endParaRPr lang="en-GB"/>
          </a:p>
        </p:txBody>
      </p:sp>
      <p:sp>
        <p:nvSpPr>
          <p:cNvPr id="11" name="Rectangle 11">
            <a:extLst>
              <a:ext uri="{FF2B5EF4-FFF2-40B4-BE49-F238E27FC236}">
                <a16:creationId xmlns:a16="http://schemas.microsoft.com/office/drawing/2014/main" id="{6FA6F1D2-9D7D-4E56-9080-3590E02D20D0}"/>
              </a:ext>
            </a:extLst>
          </p:cNvPr>
          <p:cNvSpPr>
            <a:spLocks noGrp="1" noChangeArrowheads="1"/>
          </p:cNvSpPr>
          <p:nvPr>
            <p:ph type="sldNum" sz="quarter" idx="12"/>
          </p:nvPr>
        </p:nvSpPr>
        <p:spPr>
          <a:xfrm>
            <a:off x="6553200" y="6248400"/>
            <a:ext cx="2133600" cy="471488"/>
          </a:xfrm>
        </p:spPr>
        <p:txBody>
          <a:bodyPr/>
          <a:lstStyle>
            <a:lvl1pPr>
              <a:defRPr/>
            </a:lvl1pPr>
          </a:lstStyle>
          <a:p>
            <a:pPr>
              <a:defRPr/>
            </a:pPr>
            <a:fld id="{E33CC2CB-968B-4C33-B862-FD7F8C67CF0F}" type="slidenum">
              <a:rPr lang="en-GB" altLang="en-US"/>
              <a:pPr>
                <a:defRPr/>
              </a:pPr>
              <a:t>‹#›</a:t>
            </a:fld>
            <a:endParaRPr lang="en-GB" altLang="en-US" dirty="0"/>
          </a:p>
        </p:txBody>
      </p:sp>
    </p:spTree>
    <p:extLst>
      <p:ext uri="{BB962C8B-B14F-4D97-AF65-F5344CB8AC3E}">
        <p14:creationId xmlns:p14="http://schemas.microsoft.com/office/powerpoint/2010/main" val="246974163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BFBAC176-832F-4AFA-BABF-7A961858E16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B1935733-B6CC-46FB-8571-8D33F1AA8012}"/>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6" name="Rectangle 10">
            <a:extLst>
              <a:ext uri="{FF2B5EF4-FFF2-40B4-BE49-F238E27FC236}">
                <a16:creationId xmlns:a16="http://schemas.microsoft.com/office/drawing/2014/main" id="{BAE5A6BE-CE49-43E6-B898-37421D5D6084}"/>
              </a:ext>
            </a:extLst>
          </p:cNvPr>
          <p:cNvSpPr>
            <a:spLocks noGrp="1" noChangeArrowheads="1"/>
          </p:cNvSpPr>
          <p:nvPr>
            <p:ph type="sldNum" sz="quarter" idx="12"/>
          </p:nvPr>
        </p:nvSpPr>
        <p:spPr>
          <a:ln/>
        </p:spPr>
        <p:txBody>
          <a:bodyPr/>
          <a:lstStyle>
            <a:lvl1pPr>
              <a:defRPr/>
            </a:lvl1pPr>
          </a:lstStyle>
          <a:p>
            <a:pPr>
              <a:defRPr/>
            </a:pPr>
            <a:fld id="{83E9A19F-37C4-4912-90EC-776A52248589}" type="slidenum">
              <a:rPr lang="en-GB" altLang="en-US"/>
              <a:pPr>
                <a:defRPr/>
              </a:pPr>
              <a:t>‹#›</a:t>
            </a:fld>
            <a:endParaRPr lang="en-GB" altLang="en-US" dirty="0"/>
          </a:p>
        </p:txBody>
      </p:sp>
    </p:spTree>
    <p:extLst>
      <p:ext uri="{BB962C8B-B14F-4D97-AF65-F5344CB8AC3E}">
        <p14:creationId xmlns:p14="http://schemas.microsoft.com/office/powerpoint/2010/main" val="34787737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a:extLst>
              <a:ext uri="{FF2B5EF4-FFF2-40B4-BE49-F238E27FC236}">
                <a16:creationId xmlns:a16="http://schemas.microsoft.com/office/drawing/2014/main" id="{AAA2D5ED-D12D-42FD-94A0-E0A73FD446E0}"/>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B840E9F2-69B8-40B7-B448-9234442234BC}"/>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6" name="Rectangle 10">
            <a:extLst>
              <a:ext uri="{FF2B5EF4-FFF2-40B4-BE49-F238E27FC236}">
                <a16:creationId xmlns:a16="http://schemas.microsoft.com/office/drawing/2014/main" id="{201973FB-D9B4-4B26-8498-A385F47DD590}"/>
              </a:ext>
            </a:extLst>
          </p:cNvPr>
          <p:cNvSpPr>
            <a:spLocks noGrp="1" noChangeArrowheads="1"/>
          </p:cNvSpPr>
          <p:nvPr>
            <p:ph type="sldNum" sz="quarter" idx="12"/>
          </p:nvPr>
        </p:nvSpPr>
        <p:spPr>
          <a:ln/>
        </p:spPr>
        <p:txBody>
          <a:bodyPr/>
          <a:lstStyle>
            <a:lvl1pPr>
              <a:defRPr/>
            </a:lvl1pPr>
          </a:lstStyle>
          <a:p>
            <a:pPr>
              <a:defRPr/>
            </a:pPr>
            <a:fld id="{E6A42F47-B985-4E72-8B6E-E178083E4665}" type="slidenum">
              <a:rPr lang="en-GB" altLang="en-US"/>
              <a:pPr>
                <a:defRPr/>
              </a:pPr>
              <a:t>‹#›</a:t>
            </a:fld>
            <a:endParaRPr lang="en-GB" altLang="en-US" dirty="0"/>
          </a:p>
        </p:txBody>
      </p:sp>
    </p:spTree>
    <p:extLst>
      <p:ext uri="{BB962C8B-B14F-4D97-AF65-F5344CB8AC3E}">
        <p14:creationId xmlns:p14="http://schemas.microsoft.com/office/powerpoint/2010/main" val="9643553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B0C9B66A-4848-4A18-B834-1D970716386F}"/>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064E606A-E8A1-438E-8394-571B96574EFC}"/>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7" name="Rectangle 10">
            <a:extLst>
              <a:ext uri="{FF2B5EF4-FFF2-40B4-BE49-F238E27FC236}">
                <a16:creationId xmlns:a16="http://schemas.microsoft.com/office/drawing/2014/main" id="{257ACFCA-B07C-44E3-97B0-78DE56836F2C}"/>
              </a:ext>
            </a:extLst>
          </p:cNvPr>
          <p:cNvSpPr>
            <a:spLocks noGrp="1" noChangeArrowheads="1"/>
          </p:cNvSpPr>
          <p:nvPr>
            <p:ph type="sldNum" sz="quarter" idx="12"/>
          </p:nvPr>
        </p:nvSpPr>
        <p:spPr>
          <a:ln/>
        </p:spPr>
        <p:txBody>
          <a:bodyPr/>
          <a:lstStyle>
            <a:lvl1pPr>
              <a:defRPr/>
            </a:lvl1pPr>
          </a:lstStyle>
          <a:p>
            <a:pPr>
              <a:defRPr/>
            </a:pPr>
            <a:fld id="{C07E11AE-ED3B-4FA8-90C0-1564BFF042DB}" type="slidenum">
              <a:rPr lang="en-GB" altLang="en-US"/>
              <a:pPr>
                <a:defRPr/>
              </a:pPr>
              <a:t>‹#›</a:t>
            </a:fld>
            <a:endParaRPr lang="en-GB" altLang="en-US" dirty="0"/>
          </a:p>
        </p:txBody>
      </p:sp>
    </p:spTree>
    <p:extLst>
      <p:ext uri="{BB962C8B-B14F-4D97-AF65-F5344CB8AC3E}">
        <p14:creationId xmlns:p14="http://schemas.microsoft.com/office/powerpoint/2010/main" val="8976292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08451554-1DAC-4E13-8689-18977BA1FA34}"/>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9">
            <a:extLst>
              <a:ext uri="{FF2B5EF4-FFF2-40B4-BE49-F238E27FC236}">
                <a16:creationId xmlns:a16="http://schemas.microsoft.com/office/drawing/2014/main" id="{275BF737-CEEA-43DC-A724-6382E3CAAF9A}"/>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9" name="Rectangle 10">
            <a:extLst>
              <a:ext uri="{FF2B5EF4-FFF2-40B4-BE49-F238E27FC236}">
                <a16:creationId xmlns:a16="http://schemas.microsoft.com/office/drawing/2014/main" id="{E4F7E461-5346-4F41-AA41-54E6C4E2661C}"/>
              </a:ext>
            </a:extLst>
          </p:cNvPr>
          <p:cNvSpPr>
            <a:spLocks noGrp="1" noChangeArrowheads="1"/>
          </p:cNvSpPr>
          <p:nvPr>
            <p:ph type="sldNum" sz="quarter" idx="12"/>
          </p:nvPr>
        </p:nvSpPr>
        <p:spPr>
          <a:ln/>
        </p:spPr>
        <p:txBody>
          <a:bodyPr/>
          <a:lstStyle>
            <a:lvl1pPr>
              <a:defRPr/>
            </a:lvl1pPr>
          </a:lstStyle>
          <a:p>
            <a:pPr>
              <a:defRPr/>
            </a:pPr>
            <a:fld id="{866FA27E-C56B-4A24-AA2B-59800AEBB48C}" type="slidenum">
              <a:rPr lang="en-GB" altLang="en-US"/>
              <a:pPr>
                <a:defRPr/>
              </a:pPr>
              <a:t>‹#›</a:t>
            </a:fld>
            <a:endParaRPr lang="en-GB" altLang="en-US" dirty="0"/>
          </a:p>
        </p:txBody>
      </p:sp>
    </p:spTree>
    <p:extLst>
      <p:ext uri="{BB962C8B-B14F-4D97-AF65-F5344CB8AC3E}">
        <p14:creationId xmlns:p14="http://schemas.microsoft.com/office/powerpoint/2010/main" val="337655997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a:extLst>
              <a:ext uri="{FF2B5EF4-FFF2-40B4-BE49-F238E27FC236}">
                <a16:creationId xmlns:a16="http://schemas.microsoft.com/office/drawing/2014/main" id="{DAAF7AA5-23A2-41C1-9C73-3527EF130EC4}"/>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9">
            <a:extLst>
              <a:ext uri="{FF2B5EF4-FFF2-40B4-BE49-F238E27FC236}">
                <a16:creationId xmlns:a16="http://schemas.microsoft.com/office/drawing/2014/main" id="{75459FFA-31EC-4C28-B5CF-294E2BEDC9E6}"/>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5" name="Rectangle 10">
            <a:extLst>
              <a:ext uri="{FF2B5EF4-FFF2-40B4-BE49-F238E27FC236}">
                <a16:creationId xmlns:a16="http://schemas.microsoft.com/office/drawing/2014/main" id="{135A27D2-6E65-4F1A-8A16-284DD553732B}"/>
              </a:ext>
            </a:extLst>
          </p:cNvPr>
          <p:cNvSpPr>
            <a:spLocks noGrp="1" noChangeArrowheads="1"/>
          </p:cNvSpPr>
          <p:nvPr>
            <p:ph type="sldNum" sz="quarter" idx="12"/>
          </p:nvPr>
        </p:nvSpPr>
        <p:spPr>
          <a:ln/>
        </p:spPr>
        <p:txBody>
          <a:bodyPr/>
          <a:lstStyle>
            <a:lvl1pPr>
              <a:defRPr/>
            </a:lvl1pPr>
          </a:lstStyle>
          <a:p>
            <a:pPr>
              <a:defRPr/>
            </a:pPr>
            <a:fld id="{D90D5FAD-36E8-4820-AE5C-46BA04FFF8D7}" type="slidenum">
              <a:rPr lang="en-GB" altLang="en-US"/>
              <a:pPr>
                <a:defRPr/>
              </a:pPr>
              <a:t>‹#›</a:t>
            </a:fld>
            <a:endParaRPr lang="en-GB" altLang="en-US" dirty="0"/>
          </a:p>
        </p:txBody>
      </p:sp>
    </p:spTree>
    <p:extLst>
      <p:ext uri="{BB962C8B-B14F-4D97-AF65-F5344CB8AC3E}">
        <p14:creationId xmlns:p14="http://schemas.microsoft.com/office/powerpoint/2010/main" val="17299625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BAD7F931-E04B-4E7B-A2F1-AD5C5A37C6D5}"/>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9">
            <a:extLst>
              <a:ext uri="{FF2B5EF4-FFF2-40B4-BE49-F238E27FC236}">
                <a16:creationId xmlns:a16="http://schemas.microsoft.com/office/drawing/2014/main" id="{FFA21F04-CCFA-4546-BFC1-4EECAEF6A918}"/>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4" name="Rectangle 10">
            <a:extLst>
              <a:ext uri="{FF2B5EF4-FFF2-40B4-BE49-F238E27FC236}">
                <a16:creationId xmlns:a16="http://schemas.microsoft.com/office/drawing/2014/main" id="{3F63F188-E18F-4DDB-BF60-02D7DFE3BE56}"/>
              </a:ext>
            </a:extLst>
          </p:cNvPr>
          <p:cNvSpPr>
            <a:spLocks noGrp="1" noChangeArrowheads="1"/>
          </p:cNvSpPr>
          <p:nvPr>
            <p:ph type="sldNum" sz="quarter" idx="12"/>
          </p:nvPr>
        </p:nvSpPr>
        <p:spPr>
          <a:ln/>
        </p:spPr>
        <p:txBody>
          <a:bodyPr/>
          <a:lstStyle>
            <a:lvl1pPr>
              <a:defRPr/>
            </a:lvl1pPr>
          </a:lstStyle>
          <a:p>
            <a:pPr>
              <a:defRPr/>
            </a:pPr>
            <a:fld id="{83649790-2AFC-4544-9116-79E3127762F4}" type="slidenum">
              <a:rPr lang="en-GB" altLang="en-US"/>
              <a:pPr>
                <a:defRPr/>
              </a:pPr>
              <a:t>‹#›</a:t>
            </a:fld>
            <a:endParaRPr lang="en-GB" altLang="en-US" dirty="0"/>
          </a:p>
        </p:txBody>
      </p:sp>
    </p:spTree>
    <p:extLst>
      <p:ext uri="{BB962C8B-B14F-4D97-AF65-F5344CB8AC3E}">
        <p14:creationId xmlns:p14="http://schemas.microsoft.com/office/powerpoint/2010/main" val="333489009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29D7D8A3-289B-4964-B4F2-54370C6ADFFC}"/>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77CA8A4E-3D0A-4E65-A39E-5620699C2A37}"/>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7" name="Rectangle 10">
            <a:extLst>
              <a:ext uri="{FF2B5EF4-FFF2-40B4-BE49-F238E27FC236}">
                <a16:creationId xmlns:a16="http://schemas.microsoft.com/office/drawing/2014/main" id="{B8586D00-0426-4A1D-B802-710D80884709}"/>
              </a:ext>
            </a:extLst>
          </p:cNvPr>
          <p:cNvSpPr>
            <a:spLocks noGrp="1" noChangeArrowheads="1"/>
          </p:cNvSpPr>
          <p:nvPr>
            <p:ph type="sldNum" sz="quarter" idx="12"/>
          </p:nvPr>
        </p:nvSpPr>
        <p:spPr>
          <a:ln/>
        </p:spPr>
        <p:txBody>
          <a:bodyPr/>
          <a:lstStyle>
            <a:lvl1pPr>
              <a:defRPr/>
            </a:lvl1pPr>
          </a:lstStyle>
          <a:p>
            <a:pPr>
              <a:defRPr/>
            </a:pPr>
            <a:fld id="{9DFAF16E-6A5C-4F09-9057-03D2496991F1}" type="slidenum">
              <a:rPr lang="en-GB" altLang="en-US"/>
              <a:pPr>
                <a:defRPr/>
              </a:pPr>
              <a:t>‹#›</a:t>
            </a:fld>
            <a:endParaRPr lang="en-GB" altLang="en-US" dirty="0"/>
          </a:p>
        </p:txBody>
      </p:sp>
    </p:spTree>
    <p:extLst>
      <p:ext uri="{BB962C8B-B14F-4D97-AF65-F5344CB8AC3E}">
        <p14:creationId xmlns:p14="http://schemas.microsoft.com/office/powerpoint/2010/main" val="12559120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CCABFF12-F68E-4899-9962-1D1FB5D295F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9760DB77-71C0-4C79-AAD8-71132B7167DA}"/>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7" name="Rectangle 10">
            <a:extLst>
              <a:ext uri="{FF2B5EF4-FFF2-40B4-BE49-F238E27FC236}">
                <a16:creationId xmlns:a16="http://schemas.microsoft.com/office/drawing/2014/main" id="{FA723B3D-57FD-4869-A791-2FA925FB02A3}"/>
              </a:ext>
            </a:extLst>
          </p:cNvPr>
          <p:cNvSpPr>
            <a:spLocks noGrp="1" noChangeArrowheads="1"/>
          </p:cNvSpPr>
          <p:nvPr>
            <p:ph type="sldNum" sz="quarter" idx="12"/>
          </p:nvPr>
        </p:nvSpPr>
        <p:spPr>
          <a:ln/>
        </p:spPr>
        <p:txBody>
          <a:bodyPr/>
          <a:lstStyle>
            <a:lvl1pPr>
              <a:defRPr/>
            </a:lvl1pPr>
          </a:lstStyle>
          <a:p>
            <a:pPr>
              <a:defRPr/>
            </a:pPr>
            <a:fld id="{4E340B1A-9FD1-4233-9F16-C194C664A406}" type="slidenum">
              <a:rPr lang="en-GB" altLang="en-US"/>
              <a:pPr>
                <a:defRPr/>
              </a:pPr>
              <a:t>‹#›</a:t>
            </a:fld>
            <a:endParaRPr lang="en-GB" altLang="en-US" dirty="0"/>
          </a:p>
        </p:txBody>
      </p:sp>
    </p:spTree>
    <p:extLst>
      <p:ext uri="{BB962C8B-B14F-4D97-AF65-F5344CB8AC3E}">
        <p14:creationId xmlns:p14="http://schemas.microsoft.com/office/powerpoint/2010/main" val="173984742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5A6B485F-DC67-4467-9D09-5D6C9F6992B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5DDCB068-FAC0-440F-A383-6EFB02CA4D7E}"/>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6" name="Rectangle 10">
            <a:extLst>
              <a:ext uri="{FF2B5EF4-FFF2-40B4-BE49-F238E27FC236}">
                <a16:creationId xmlns:a16="http://schemas.microsoft.com/office/drawing/2014/main" id="{844E8E27-E323-4DB1-AD45-7079A98DEF54}"/>
              </a:ext>
            </a:extLst>
          </p:cNvPr>
          <p:cNvSpPr>
            <a:spLocks noGrp="1" noChangeArrowheads="1"/>
          </p:cNvSpPr>
          <p:nvPr>
            <p:ph type="sldNum" sz="quarter" idx="12"/>
          </p:nvPr>
        </p:nvSpPr>
        <p:spPr>
          <a:ln/>
        </p:spPr>
        <p:txBody>
          <a:bodyPr/>
          <a:lstStyle>
            <a:lvl1pPr>
              <a:defRPr/>
            </a:lvl1pPr>
          </a:lstStyle>
          <a:p>
            <a:pPr>
              <a:defRPr/>
            </a:pPr>
            <a:fld id="{6B1C49DD-2895-4FEC-B5E4-55ED6AE0BAF6}" type="slidenum">
              <a:rPr lang="en-GB" altLang="en-US"/>
              <a:pPr>
                <a:defRPr/>
              </a:pPr>
              <a:t>‹#›</a:t>
            </a:fld>
            <a:endParaRPr lang="en-GB" altLang="en-US" dirty="0"/>
          </a:p>
        </p:txBody>
      </p:sp>
    </p:spTree>
    <p:extLst>
      <p:ext uri="{BB962C8B-B14F-4D97-AF65-F5344CB8AC3E}">
        <p14:creationId xmlns:p14="http://schemas.microsoft.com/office/powerpoint/2010/main" val="214032995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0013" y="228600"/>
            <a:ext cx="2084387" cy="57912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95263" y="228600"/>
            <a:ext cx="6102350" cy="5791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18DE4898-4B9F-4427-BA6D-3E3FA6C53EA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96D3048B-4AAA-4E45-827E-CF309126973C}"/>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6" name="Rectangle 10">
            <a:extLst>
              <a:ext uri="{FF2B5EF4-FFF2-40B4-BE49-F238E27FC236}">
                <a16:creationId xmlns:a16="http://schemas.microsoft.com/office/drawing/2014/main" id="{81902C2E-D218-4069-B0E3-937EF2F38DA1}"/>
              </a:ext>
            </a:extLst>
          </p:cNvPr>
          <p:cNvSpPr>
            <a:spLocks noGrp="1" noChangeArrowheads="1"/>
          </p:cNvSpPr>
          <p:nvPr>
            <p:ph type="sldNum" sz="quarter" idx="12"/>
          </p:nvPr>
        </p:nvSpPr>
        <p:spPr>
          <a:ln/>
        </p:spPr>
        <p:txBody>
          <a:bodyPr/>
          <a:lstStyle>
            <a:lvl1pPr>
              <a:defRPr/>
            </a:lvl1pPr>
          </a:lstStyle>
          <a:p>
            <a:pPr>
              <a:defRPr/>
            </a:pPr>
            <a:fld id="{F16DC375-3525-48AF-A267-863AF3BC1607}" type="slidenum">
              <a:rPr lang="en-GB" altLang="en-US"/>
              <a:pPr>
                <a:defRPr/>
              </a:pPr>
              <a:t>‹#›</a:t>
            </a:fld>
            <a:endParaRPr lang="en-GB" altLang="en-US" dirty="0"/>
          </a:p>
        </p:txBody>
      </p:sp>
    </p:spTree>
    <p:extLst>
      <p:ext uri="{BB962C8B-B14F-4D97-AF65-F5344CB8AC3E}">
        <p14:creationId xmlns:p14="http://schemas.microsoft.com/office/powerpoint/2010/main" val="148075383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0"/>
            <a:ext cx="38862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38862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4CAF1507-CFFC-4B9D-A2EB-30EB8A9D5028}"/>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58B525EC-4D9F-4BF2-A241-A6E0C62297CF}"/>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7" name="Rectangle 10">
            <a:extLst>
              <a:ext uri="{FF2B5EF4-FFF2-40B4-BE49-F238E27FC236}">
                <a16:creationId xmlns:a16="http://schemas.microsoft.com/office/drawing/2014/main" id="{006D4831-A60C-4D76-B5D5-14FE41CBCEDF}"/>
              </a:ext>
            </a:extLst>
          </p:cNvPr>
          <p:cNvSpPr>
            <a:spLocks noGrp="1" noChangeArrowheads="1"/>
          </p:cNvSpPr>
          <p:nvPr>
            <p:ph type="sldNum" sz="quarter" idx="12"/>
          </p:nvPr>
        </p:nvSpPr>
        <p:spPr>
          <a:ln/>
        </p:spPr>
        <p:txBody>
          <a:bodyPr/>
          <a:lstStyle>
            <a:lvl1pPr>
              <a:defRPr/>
            </a:lvl1pPr>
          </a:lstStyle>
          <a:p>
            <a:pPr>
              <a:defRPr/>
            </a:pPr>
            <a:fld id="{06E24CBD-5004-41AC-80EE-A389966C6FC1}" type="slidenum">
              <a:rPr lang="en-GB" altLang="en-US"/>
              <a:pPr>
                <a:defRPr/>
              </a:pPr>
              <a:t>‹#›</a:t>
            </a:fld>
            <a:endParaRPr lang="en-GB" altLang="en-US" dirty="0"/>
          </a:p>
        </p:txBody>
      </p:sp>
    </p:spTree>
    <p:extLst>
      <p:ext uri="{BB962C8B-B14F-4D97-AF65-F5344CB8AC3E}">
        <p14:creationId xmlns:p14="http://schemas.microsoft.com/office/powerpoint/2010/main" val="13801132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38862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600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3886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8">
            <a:extLst>
              <a:ext uri="{FF2B5EF4-FFF2-40B4-BE49-F238E27FC236}">
                <a16:creationId xmlns:a16="http://schemas.microsoft.com/office/drawing/2014/main" id="{41471ED1-ABA5-4729-AD79-8235FEEB761D}"/>
              </a:ext>
            </a:extLst>
          </p:cNvPr>
          <p:cNvSpPr>
            <a:spLocks noGrp="1" noChangeArrowheads="1"/>
          </p:cNvSpPr>
          <p:nvPr>
            <p:ph type="dt" sz="half" idx="10"/>
          </p:nvPr>
        </p:nvSpPr>
        <p:spPr>
          <a:ln/>
        </p:spPr>
        <p:txBody>
          <a:bodyPr/>
          <a:lstStyle>
            <a:lvl1pPr>
              <a:defRPr/>
            </a:lvl1pPr>
          </a:lstStyle>
          <a:p>
            <a:pPr>
              <a:defRPr/>
            </a:pPr>
            <a:endParaRPr lang="en-GB"/>
          </a:p>
        </p:txBody>
      </p:sp>
      <p:sp>
        <p:nvSpPr>
          <p:cNvPr id="7" name="Rectangle 9">
            <a:extLst>
              <a:ext uri="{FF2B5EF4-FFF2-40B4-BE49-F238E27FC236}">
                <a16:creationId xmlns:a16="http://schemas.microsoft.com/office/drawing/2014/main" id="{11C5227B-BB3C-4BA5-9F83-B6CC50EA377C}"/>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8" name="Rectangle 10">
            <a:extLst>
              <a:ext uri="{FF2B5EF4-FFF2-40B4-BE49-F238E27FC236}">
                <a16:creationId xmlns:a16="http://schemas.microsoft.com/office/drawing/2014/main" id="{595BEC13-F47D-4BC3-B040-686A8A3887DB}"/>
              </a:ext>
            </a:extLst>
          </p:cNvPr>
          <p:cNvSpPr>
            <a:spLocks noGrp="1" noChangeArrowheads="1"/>
          </p:cNvSpPr>
          <p:nvPr>
            <p:ph type="sldNum" sz="quarter" idx="12"/>
          </p:nvPr>
        </p:nvSpPr>
        <p:spPr>
          <a:ln/>
        </p:spPr>
        <p:txBody>
          <a:bodyPr/>
          <a:lstStyle>
            <a:lvl1pPr>
              <a:defRPr/>
            </a:lvl1pPr>
          </a:lstStyle>
          <a:p>
            <a:pPr>
              <a:defRPr/>
            </a:pPr>
            <a:fld id="{1CD76867-72E8-4266-854A-5D74A0DCD7EE}" type="slidenum">
              <a:rPr lang="en-GB" altLang="en-US"/>
              <a:pPr>
                <a:defRPr/>
              </a:pPr>
              <a:t>‹#›</a:t>
            </a:fld>
            <a:endParaRPr lang="en-GB" altLang="en-US" dirty="0"/>
          </a:p>
        </p:txBody>
      </p:sp>
    </p:spTree>
    <p:extLst>
      <p:ext uri="{BB962C8B-B14F-4D97-AF65-F5344CB8AC3E}">
        <p14:creationId xmlns:p14="http://schemas.microsoft.com/office/powerpoint/2010/main" val="40280039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95263" y="228600"/>
            <a:ext cx="8015287" cy="914400"/>
          </a:xfrm>
        </p:spPr>
        <p:txBody>
          <a:bodyPr/>
          <a:lstStyle/>
          <a:p>
            <a:r>
              <a:rPr lang="en-US"/>
              <a:t>Click to edit Master title style</a:t>
            </a:r>
            <a:endParaRPr lang="en-GB"/>
          </a:p>
        </p:txBody>
      </p:sp>
      <p:sp>
        <p:nvSpPr>
          <p:cNvPr id="3" name="Content Placeholder 2"/>
          <p:cNvSpPr>
            <a:spLocks noGrp="1"/>
          </p:cNvSpPr>
          <p:nvPr>
            <p:ph sz="quarter" idx="1"/>
          </p:nvPr>
        </p:nvSpPr>
        <p:spPr>
          <a:xfrm>
            <a:off x="609600" y="1600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600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09600" y="3886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4"/>
          </p:nvPr>
        </p:nvSpPr>
        <p:spPr>
          <a:xfrm>
            <a:off x="4648200" y="3886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4FEFCA83-3A22-4A10-8D7B-17C924481BAA}"/>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9">
            <a:extLst>
              <a:ext uri="{FF2B5EF4-FFF2-40B4-BE49-F238E27FC236}">
                <a16:creationId xmlns:a16="http://schemas.microsoft.com/office/drawing/2014/main" id="{85FFD60F-E586-4895-87A4-726F81F657A1}"/>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9" name="Rectangle 10">
            <a:extLst>
              <a:ext uri="{FF2B5EF4-FFF2-40B4-BE49-F238E27FC236}">
                <a16:creationId xmlns:a16="http://schemas.microsoft.com/office/drawing/2014/main" id="{9D4324B2-B391-4F2A-BC2E-720AD5ADB0EB}"/>
              </a:ext>
            </a:extLst>
          </p:cNvPr>
          <p:cNvSpPr>
            <a:spLocks noGrp="1" noChangeArrowheads="1"/>
          </p:cNvSpPr>
          <p:nvPr>
            <p:ph type="sldNum" sz="quarter" idx="12"/>
          </p:nvPr>
        </p:nvSpPr>
        <p:spPr>
          <a:ln/>
        </p:spPr>
        <p:txBody>
          <a:bodyPr/>
          <a:lstStyle>
            <a:lvl1pPr>
              <a:defRPr/>
            </a:lvl1pPr>
          </a:lstStyle>
          <a:p>
            <a:pPr>
              <a:defRPr/>
            </a:pPr>
            <a:fld id="{6C4CB56C-2B66-4362-81C4-D02A82BEA1A2}" type="slidenum">
              <a:rPr lang="en-GB" altLang="en-US"/>
              <a:pPr>
                <a:defRPr/>
              </a:pPr>
              <a:t>‹#›</a:t>
            </a:fld>
            <a:endParaRPr lang="en-GB" altLang="en-US" dirty="0"/>
          </a:p>
        </p:txBody>
      </p:sp>
    </p:spTree>
    <p:extLst>
      <p:ext uri="{BB962C8B-B14F-4D97-AF65-F5344CB8AC3E}">
        <p14:creationId xmlns:p14="http://schemas.microsoft.com/office/powerpoint/2010/main" val="9190129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0"/>
            <a:ext cx="38862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3886200" cy="4419600"/>
          </a:xfrm>
        </p:spPr>
        <p:txBody>
          <a:bodyPr/>
          <a:lstStyle/>
          <a:p>
            <a:pPr lvl="0"/>
            <a:r>
              <a:rPr lang="en-US" noProof="0" dirty="0"/>
              <a:t>Click icon to add clip art</a:t>
            </a:r>
            <a:endParaRPr lang="en-GB" noProof="0" dirty="0"/>
          </a:p>
        </p:txBody>
      </p:sp>
      <p:sp>
        <p:nvSpPr>
          <p:cNvPr id="5" name="Rectangle 8">
            <a:extLst>
              <a:ext uri="{FF2B5EF4-FFF2-40B4-BE49-F238E27FC236}">
                <a16:creationId xmlns:a16="http://schemas.microsoft.com/office/drawing/2014/main" id="{6A70CE1F-1EFE-4545-9F5B-51202419CDED}"/>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7152E7E2-60FF-4A90-B914-269E129E689F}"/>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7" name="Rectangle 10">
            <a:extLst>
              <a:ext uri="{FF2B5EF4-FFF2-40B4-BE49-F238E27FC236}">
                <a16:creationId xmlns:a16="http://schemas.microsoft.com/office/drawing/2014/main" id="{413AED17-EDA4-4947-8905-8B7CC5153971}"/>
              </a:ext>
            </a:extLst>
          </p:cNvPr>
          <p:cNvSpPr>
            <a:spLocks noGrp="1" noChangeArrowheads="1"/>
          </p:cNvSpPr>
          <p:nvPr>
            <p:ph type="sldNum" sz="quarter" idx="12"/>
          </p:nvPr>
        </p:nvSpPr>
        <p:spPr>
          <a:ln/>
        </p:spPr>
        <p:txBody>
          <a:bodyPr/>
          <a:lstStyle>
            <a:lvl1pPr>
              <a:defRPr/>
            </a:lvl1pPr>
          </a:lstStyle>
          <a:p>
            <a:pPr>
              <a:defRPr/>
            </a:pPr>
            <a:fld id="{ABD43796-146A-420B-91F3-636847F6A675}" type="slidenum">
              <a:rPr lang="en-GB" altLang="en-US"/>
              <a:pPr>
                <a:defRPr/>
              </a:pPr>
              <a:t>‹#›</a:t>
            </a:fld>
            <a:endParaRPr lang="en-GB" altLang="en-US" dirty="0"/>
          </a:p>
        </p:txBody>
      </p:sp>
    </p:spTree>
    <p:extLst>
      <p:ext uri="{BB962C8B-B14F-4D97-AF65-F5344CB8AC3E}">
        <p14:creationId xmlns:p14="http://schemas.microsoft.com/office/powerpoint/2010/main" val="39645021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0"/>
            <a:ext cx="38862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600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3886200"/>
            <a:ext cx="38862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8">
            <a:extLst>
              <a:ext uri="{FF2B5EF4-FFF2-40B4-BE49-F238E27FC236}">
                <a16:creationId xmlns:a16="http://schemas.microsoft.com/office/drawing/2014/main" id="{4A548EB9-5A3E-468E-9205-A3F0A15B7FBE}"/>
              </a:ext>
            </a:extLst>
          </p:cNvPr>
          <p:cNvSpPr>
            <a:spLocks noGrp="1" noChangeArrowheads="1"/>
          </p:cNvSpPr>
          <p:nvPr>
            <p:ph type="dt" sz="half" idx="10"/>
          </p:nvPr>
        </p:nvSpPr>
        <p:spPr>
          <a:ln/>
        </p:spPr>
        <p:txBody>
          <a:bodyPr/>
          <a:lstStyle>
            <a:lvl1pPr>
              <a:defRPr/>
            </a:lvl1pPr>
          </a:lstStyle>
          <a:p>
            <a:pPr>
              <a:defRPr/>
            </a:pPr>
            <a:endParaRPr lang="en-GB"/>
          </a:p>
        </p:txBody>
      </p:sp>
      <p:sp>
        <p:nvSpPr>
          <p:cNvPr id="7" name="Rectangle 9">
            <a:extLst>
              <a:ext uri="{FF2B5EF4-FFF2-40B4-BE49-F238E27FC236}">
                <a16:creationId xmlns:a16="http://schemas.microsoft.com/office/drawing/2014/main" id="{6FD5DA32-384E-4269-92B2-958CDCECE529}"/>
              </a:ext>
            </a:extLst>
          </p:cNvPr>
          <p:cNvSpPr>
            <a:spLocks noGrp="1" noChangeArrowheads="1"/>
          </p:cNvSpPr>
          <p:nvPr>
            <p:ph type="ftr" sz="quarter" idx="11"/>
          </p:nvPr>
        </p:nvSpPr>
        <p:spPr>
          <a:ln/>
        </p:spPr>
        <p:txBody>
          <a:bodyPr/>
          <a:lstStyle>
            <a:lvl1pPr>
              <a:defRPr/>
            </a:lvl1pPr>
          </a:lstStyle>
          <a:p>
            <a:pPr>
              <a:defRPr/>
            </a:pPr>
            <a:r>
              <a:rPr lang="en-GB"/>
              <a:t>Not to be reproduced without consent of Dudley Safeguarding Children Board</a:t>
            </a:r>
          </a:p>
        </p:txBody>
      </p:sp>
      <p:sp>
        <p:nvSpPr>
          <p:cNvPr id="8" name="Rectangle 10">
            <a:extLst>
              <a:ext uri="{FF2B5EF4-FFF2-40B4-BE49-F238E27FC236}">
                <a16:creationId xmlns:a16="http://schemas.microsoft.com/office/drawing/2014/main" id="{233F0A8B-08AB-43A0-80F6-2045D0977CC3}"/>
              </a:ext>
            </a:extLst>
          </p:cNvPr>
          <p:cNvSpPr>
            <a:spLocks noGrp="1" noChangeArrowheads="1"/>
          </p:cNvSpPr>
          <p:nvPr>
            <p:ph type="sldNum" sz="quarter" idx="12"/>
          </p:nvPr>
        </p:nvSpPr>
        <p:spPr>
          <a:ln/>
        </p:spPr>
        <p:txBody>
          <a:bodyPr/>
          <a:lstStyle>
            <a:lvl1pPr>
              <a:defRPr/>
            </a:lvl1pPr>
          </a:lstStyle>
          <a:p>
            <a:pPr>
              <a:defRPr/>
            </a:pPr>
            <a:fld id="{70E95725-321F-4EE8-B1D6-A090DDC5A96F}" type="slidenum">
              <a:rPr lang="en-GB" altLang="en-US"/>
              <a:pPr>
                <a:defRPr/>
              </a:pPr>
              <a:t>‹#›</a:t>
            </a:fld>
            <a:endParaRPr lang="en-GB" altLang="en-US" dirty="0"/>
          </a:p>
        </p:txBody>
      </p:sp>
    </p:spTree>
    <p:extLst>
      <p:ext uri="{BB962C8B-B14F-4D97-AF65-F5344CB8AC3E}">
        <p14:creationId xmlns:p14="http://schemas.microsoft.com/office/powerpoint/2010/main" val="374032299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5784624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91342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673100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85642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28193348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1234196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9889062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166982862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720822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6074424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7168015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6552830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3448481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6049470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30300" y="2404534"/>
            <a:ext cx="5825202" cy="1646302"/>
          </a:xfrm>
          <a:prstGeom prst="rect">
            <a:avLst/>
          </a:prstGeo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4050836"/>
            <a:ext cx="5825202" cy="1096899"/>
          </a:xfrm>
          <a:prstGeom prst="rect">
            <a:avLst/>
          </a:prstGeo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C1E9A96-1A85-4EF1-ADD0-F8E5165DD36F}"/>
              </a:ext>
            </a:extLst>
          </p:cNvPr>
          <p:cNvSpPr>
            <a:spLocks noGrp="1"/>
          </p:cNvSpPr>
          <p:nvPr>
            <p:ph type="dt" sz="half" idx="10"/>
          </p:nvPr>
        </p:nvSpPr>
        <p:spPr>
          <a:xfrm>
            <a:off x="5403850" y="6042025"/>
            <a:ext cx="684213"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fld id="{F49B0B8F-6886-41D9-82E1-900725128967}"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3CDA60DB-0CDC-4497-AA19-1A55487110CF}"/>
              </a:ext>
            </a:extLst>
          </p:cNvPr>
          <p:cNvSpPr>
            <a:spLocks noGrp="1"/>
          </p:cNvSpPr>
          <p:nvPr>
            <p:ph type="ftr" sz="quarter" idx="11"/>
          </p:nvPr>
        </p:nvSpPr>
        <p:spPr>
          <a:xfrm>
            <a:off x="508000" y="6042025"/>
            <a:ext cx="4722813" cy="365125"/>
          </a:xfrm>
          <a:prstGeom prst="rect">
            <a:avLst/>
          </a:prstGeom>
        </p:spPr>
        <p:txBody>
          <a:bodyPr/>
          <a:lstStyle>
            <a:lvl1pPr eaLnBrk="1" fontAlgn="auto" hangingPunct="1">
              <a:spcBef>
                <a:spcPts val="0"/>
              </a:spcBef>
              <a:spcAft>
                <a:spcPts val="0"/>
              </a:spcAft>
              <a:defRPr dirty="0">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C97C7721-9DAB-445E-B6C9-00095AC2ABED}"/>
              </a:ext>
            </a:extLst>
          </p:cNvPr>
          <p:cNvSpPr>
            <a:spLocks noGrp="1"/>
          </p:cNvSpPr>
          <p:nvPr>
            <p:ph type="sldNum" sz="quarter" idx="12"/>
          </p:nvPr>
        </p:nvSpPr>
        <p:spPr>
          <a:xfrm>
            <a:off x="6442075" y="6042025"/>
            <a:ext cx="512763"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A396AD89-FA23-4FEE-B8C4-D8C9D4561672}" type="slidenum">
              <a:rPr lang="en-GB" altLang="en-US"/>
              <a:pPr>
                <a:defRPr/>
              </a:pPr>
              <a:t>‹#›</a:t>
            </a:fld>
            <a:endParaRPr lang="en-GB" altLang="en-US" dirty="0"/>
          </a:p>
        </p:txBody>
      </p:sp>
    </p:spTree>
    <p:extLst>
      <p:ext uri="{BB962C8B-B14F-4D97-AF65-F5344CB8AC3E}">
        <p14:creationId xmlns:p14="http://schemas.microsoft.com/office/powerpoint/2010/main" val="78340373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2"/>
            <a:ext cx="8229600" cy="4525963"/>
          </a:xfrm>
          <a:prstGeom prst="rect">
            <a:avLst/>
          </a:prstGeom>
        </p:spPr>
        <p:txBody>
          <a:bodyPr/>
          <a:lstStyle/>
          <a:p>
            <a:pPr lvl="0"/>
            <a:endParaRPr lang="en-GB" noProof="0" dirty="0"/>
          </a:p>
        </p:txBody>
      </p:sp>
      <p:sp>
        <p:nvSpPr>
          <p:cNvPr id="4" name="Rectangle 4">
            <a:extLst>
              <a:ext uri="{FF2B5EF4-FFF2-40B4-BE49-F238E27FC236}">
                <a16:creationId xmlns:a16="http://schemas.microsoft.com/office/drawing/2014/main" id="{ACA5D9D7-6762-4785-982B-CAB9A8F83445}"/>
              </a:ext>
            </a:extLst>
          </p:cNvPr>
          <p:cNvSpPr>
            <a:spLocks noGrp="1" noChangeArrowheads="1"/>
          </p:cNvSpPr>
          <p:nvPr>
            <p:ph type="dt" sz="half" idx="10"/>
          </p:nvPr>
        </p:nvSpPr>
        <p:spPr>
          <a:xfrm>
            <a:off x="457200" y="6245225"/>
            <a:ext cx="2133600" cy="476250"/>
          </a:xfrm>
          <a:prstGeom prst="rect">
            <a:avLst/>
          </a:prstGeom>
        </p:spPr>
        <p:txBody>
          <a:bodyPr/>
          <a:lstStyle>
            <a:lvl1pPr eaLnBrk="1" hangingPunct="1">
              <a:defRPr dirty="0"/>
            </a:lvl1pPr>
          </a:lstStyle>
          <a:p>
            <a:pPr>
              <a:defRPr/>
            </a:pPr>
            <a:endParaRPr lang="en-US"/>
          </a:p>
        </p:txBody>
      </p:sp>
      <p:sp>
        <p:nvSpPr>
          <p:cNvPr id="5" name="Rectangle 5">
            <a:extLst>
              <a:ext uri="{FF2B5EF4-FFF2-40B4-BE49-F238E27FC236}">
                <a16:creationId xmlns:a16="http://schemas.microsoft.com/office/drawing/2014/main" id="{18C3F4FD-F24A-416D-AE7D-36E5F902B21F}"/>
              </a:ext>
            </a:extLst>
          </p:cNvPr>
          <p:cNvSpPr>
            <a:spLocks noGrp="1" noChangeArrowheads="1"/>
          </p:cNvSpPr>
          <p:nvPr>
            <p:ph type="ftr" sz="quarter" idx="11"/>
          </p:nvPr>
        </p:nvSpPr>
        <p:spPr>
          <a:xfrm>
            <a:off x="3124200" y="6245225"/>
            <a:ext cx="2895600" cy="476250"/>
          </a:xfrm>
          <a:prstGeom prst="rect">
            <a:avLst/>
          </a:prstGeom>
        </p:spPr>
        <p:txBody>
          <a:bodyPr/>
          <a:lstStyle>
            <a:lvl1pPr eaLnBrk="1" hangingPunct="1">
              <a:defRPr dirty="0"/>
            </a:lvl1pPr>
          </a:lstStyle>
          <a:p>
            <a:pPr>
              <a:defRPr/>
            </a:pPr>
            <a:endParaRPr lang="en-US"/>
          </a:p>
        </p:txBody>
      </p:sp>
      <p:sp>
        <p:nvSpPr>
          <p:cNvPr id="6" name="Rectangle 6">
            <a:extLst>
              <a:ext uri="{FF2B5EF4-FFF2-40B4-BE49-F238E27FC236}">
                <a16:creationId xmlns:a16="http://schemas.microsoft.com/office/drawing/2014/main" id="{EA4F480D-47D3-4365-9CA7-3CC05A0E3E49}"/>
              </a:ext>
            </a:extLst>
          </p:cNvPr>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EF9A667-FE0B-4DCA-AA6B-7DAD2B881864}" type="slidenum">
              <a:rPr lang="en-GB" altLang="en-US"/>
              <a:pPr>
                <a:defRPr/>
              </a:pPr>
              <a:t>‹#›</a:t>
            </a:fld>
            <a:endParaRPr lang="en-GB" altLang="en-US" dirty="0"/>
          </a:p>
        </p:txBody>
      </p:sp>
    </p:spTree>
    <p:extLst>
      <p:ext uri="{BB962C8B-B14F-4D97-AF65-F5344CB8AC3E}">
        <p14:creationId xmlns:p14="http://schemas.microsoft.com/office/powerpoint/2010/main" val="2344206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image" Target="../media/image4.jpeg"/><Relationship Id="rId2" Type="http://schemas.openxmlformats.org/officeDocument/2006/relationships/slideLayout" Target="../slideLayouts/slideLayout24.xml"/><Relationship Id="rId16" Type="http://schemas.openxmlformats.org/officeDocument/2006/relationships/image" Target="../media/image3.jpe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jpe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4.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image" Target="../media/image6.jpeg"/><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19" Type="http://schemas.openxmlformats.org/officeDocument/2006/relationships/theme" Target="../theme/theme5.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theme" Target="../theme/theme6.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EAEAEA"/>
            </a:gs>
            <a:gs pos="66000">
              <a:srgbClr val="EAEAEA"/>
            </a:gs>
            <a:gs pos="74001">
              <a:srgbClr val="B0C6E1"/>
            </a:gs>
            <a:gs pos="83000">
              <a:srgbClr val="B0C6E1"/>
            </a:gs>
            <a:gs pos="100000">
              <a:srgbClr val="CAD9EB"/>
            </a:gs>
          </a:gsLst>
          <a:lin ang="2700000" scaled="1"/>
        </a:gra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A2B06BD-752F-4A35-9D57-A4534E5442E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646A569-0B59-43EB-AB98-20E6415FDBF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F0D4784-47EF-4F4F-9CDF-230CB9605F5B}"/>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0C176995-3E89-43B8-B1AA-AFE968E845A2}"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F9F91C13-18AB-4DA3-8538-5496D31B8E3A}"/>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dirty="0">
                <a:solidFill>
                  <a:prstClr val="black">
                    <a:tint val="75000"/>
                  </a:prst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C99F77BC-A8BC-43AC-8D5A-6C617FDE4C6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20F665A1-D471-4ABC-AB19-BDB50B18DB49}"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4775" r:id="rId1"/>
    <p:sldLayoutId id="2147484776" r:id="rId2"/>
    <p:sldLayoutId id="2147484777" r:id="rId3"/>
    <p:sldLayoutId id="2147484778" r:id="rId4"/>
    <p:sldLayoutId id="2147484779" r:id="rId5"/>
    <p:sldLayoutId id="2147484780" r:id="rId6"/>
    <p:sldLayoutId id="2147484781" r:id="rId7"/>
    <p:sldLayoutId id="2147484782" r:id="rId8"/>
    <p:sldLayoutId id="2147484783" r:id="rId9"/>
    <p:sldLayoutId id="2147484784" r:id="rId10"/>
    <p:sldLayoutId id="214748478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EAEAEA"/>
            </a:gs>
            <a:gs pos="66000">
              <a:srgbClr val="EAEAEA"/>
            </a:gs>
            <a:gs pos="74001">
              <a:srgbClr val="B0C6E1"/>
            </a:gs>
            <a:gs pos="83000">
              <a:srgbClr val="B0C6E1"/>
            </a:gs>
            <a:gs pos="100000">
              <a:srgbClr val="CAD9EB"/>
            </a:gs>
          </a:gsLst>
          <a:lin ang="2700000" scaled="1"/>
        </a:gra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9F436057-8651-470D-B9A9-42B8455213F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AB2321E3-9A32-476D-8C12-EC50D0428CD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4A7C10FC-F7C1-418C-AAA7-273E9366984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AFAAE9ED-D848-4AAD-AC19-6C14345A4486}"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CBD62DEC-0413-47FC-92F4-E61A86BF27B4}"/>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dirty="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DF88B236-AE9C-4812-B5E7-2E900D39D80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AD546C43-E506-4825-84C9-CD8925756E54}"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4713" r:id="rId1"/>
    <p:sldLayoutId id="2147484714" r:id="rId2"/>
    <p:sldLayoutId id="2147484715" r:id="rId3"/>
    <p:sldLayoutId id="2147484716" r:id="rId4"/>
    <p:sldLayoutId id="2147484717" r:id="rId5"/>
    <p:sldLayoutId id="2147484718" r:id="rId6"/>
    <p:sldLayoutId id="2147484719" r:id="rId7"/>
    <p:sldLayoutId id="2147484720" r:id="rId8"/>
    <p:sldLayoutId id="2147484721" r:id="rId9"/>
    <p:sldLayoutId id="2147484722" r:id="rId10"/>
    <p:sldLayoutId id="214748472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EAEAEA"/>
            </a:gs>
            <a:gs pos="66000">
              <a:srgbClr val="EAEAEA"/>
            </a:gs>
            <a:gs pos="74001">
              <a:srgbClr val="75FFDD"/>
            </a:gs>
            <a:gs pos="83000">
              <a:srgbClr val="75FFDD"/>
            </a:gs>
            <a:gs pos="100000">
              <a:srgbClr val="A3FFE8"/>
            </a:gs>
          </a:gsLst>
          <a:lin ang="2700000" scaled="1"/>
        </a:gra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103C5868-4408-41BB-8B44-7AFA0659D419}"/>
              </a:ext>
            </a:extLst>
          </p:cNvPr>
          <p:cNvSpPr>
            <a:spLocks noGrp="1" noChangeArrowheads="1"/>
          </p:cNvSpPr>
          <p:nvPr>
            <p:ph type="title"/>
          </p:nvPr>
        </p:nvSpPr>
        <p:spPr bwMode="auto">
          <a:xfrm>
            <a:off x="1447800" y="381000"/>
            <a:ext cx="7010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endParaRPr lang="en-GB" altLang="en-US"/>
          </a:p>
        </p:txBody>
      </p:sp>
      <p:pic>
        <p:nvPicPr>
          <p:cNvPr id="3075" name="Picture 24" descr="green line rgb">
            <a:extLst>
              <a:ext uri="{FF2B5EF4-FFF2-40B4-BE49-F238E27FC236}">
                <a16:creationId xmlns:a16="http://schemas.microsoft.com/office/drawing/2014/main" id="{AB4C721D-63F3-4FDE-92F9-CC1793DD938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5638800"/>
            <a:ext cx="9144000"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28" descr="icon">
            <a:extLst>
              <a:ext uri="{FF2B5EF4-FFF2-40B4-BE49-F238E27FC236}">
                <a16:creationId xmlns:a16="http://schemas.microsoft.com/office/drawing/2014/main" id="{A542AF42-4121-4A43-98D4-7F690872369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1000" y="381000"/>
            <a:ext cx="8382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31" descr="B">
            <a:extLst>
              <a:ext uri="{FF2B5EF4-FFF2-40B4-BE49-F238E27FC236}">
                <a16:creationId xmlns:a16="http://schemas.microsoft.com/office/drawing/2014/main" id="{39672737-B407-41E3-82A1-D7B14F934A14}"/>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477000" y="6096000"/>
            <a:ext cx="2314575"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34" descr="line">
            <a:extLst>
              <a:ext uri="{FF2B5EF4-FFF2-40B4-BE49-F238E27FC236}">
                <a16:creationId xmlns:a16="http://schemas.microsoft.com/office/drawing/2014/main" id="{8E8C476C-A781-467C-9FD3-1046BD5AFBF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 y="6248400"/>
            <a:ext cx="2327275"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786"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Lst>
  <p:txStyles>
    <p:titleStyle>
      <a:lvl1pPr algn="l" rtl="0" eaLnBrk="0" fontAlgn="base" hangingPunct="0">
        <a:lnSpc>
          <a:spcPct val="80000"/>
        </a:lnSpc>
        <a:spcBef>
          <a:spcPct val="0"/>
        </a:spcBef>
        <a:spcAft>
          <a:spcPct val="0"/>
        </a:spcAft>
        <a:defRPr sz="3600" b="1">
          <a:solidFill>
            <a:schemeClr val="tx2"/>
          </a:solidFill>
          <a:latin typeface="+mj-lt"/>
          <a:ea typeface="+mj-ea"/>
          <a:cs typeface="+mj-cs"/>
        </a:defRPr>
      </a:lvl1pPr>
      <a:lvl2pPr algn="l" rtl="0" eaLnBrk="0" fontAlgn="base" hangingPunct="0">
        <a:lnSpc>
          <a:spcPct val="80000"/>
        </a:lnSpc>
        <a:spcBef>
          <a:spcPct val="0"/>
        </a:spcBef>
        <a:spcAft>
          <a:spcPct val="0"/>
        </a:spcAft>
        <a:defRPr sz="3600" b="1">
          <a:solidFill>
            <a:schemeClr val="tx2"/>
          </a:solidFill>
          <a:latin typeface="Gill Alt One MT" pitchFamily="34" charset="0"/>
        </a:defRPr>
      </a:lvl2pPr>
      <a:lvl3pPr algn="l" rtl="0" eaLnBrk="0" fontAlgn="base" hangingPunct="0">
        <a:lnSpc>
          <a:spcPct val="80000"/>
        </a:lnSpc>
        <a:spcBef>
          <a:spcPct val="0"/>
        </a:spcBef>
        <a:spcAft>
          <a:spcPct val="0"/>
        </a:spcAft>
        <a:defRPr sz="3600" b="1">
          <a:solidFill>
            <a:schemeClr val="tx2"/>
          </a:solidFill>
          <a:latin typeface="Gill Alt One MT" pitchFamily="34" charset="0"/>
        </a:defRPr>
      </a:lvl3pPr>
      <a:lvl4pPr algn="l" rtl="0" eaLnBrk="0" fontAlgn="base" hangingPunct="0">
        <a:lnSpc>
          <a:spcPct val="80000"/>
        </a:lnSpc>
        <a:spcBef>
          <a:spcPct val="0"/>
        </a:spcBef>
        <a:spcAft>
          <a:spcPct val="0"/>
        </a:spcAft>
        <a:defRPr sz="3600" b="1">
          <a:solidFill>
            <a:schemeClr val="tx2"/>
          </a:solidFill>
          <a:latin typeface="Gill Alt One MT" pitchFamily="34" charset="0"/>
        </a:defRPr>
      </a:lvl4pPr>
      <a:lvl5pPr algn="l" rtl="0" eaLnBrk="0" fontAlgn="base" hangingPunct="0">
        <a:lnSpc>
          <a:spcPct val="80000"/>
        </a:lnSpc>
        <a:spcBef>
          <a:spcPct val="0"/>
        </a:spcBef>
        <a:spcAft>
          <a:spcPct val="0"/>
        </a:spcAft>
        <a:defRPr sz="3600" b="1">
          <a:solidFill>
            <a:schemeClr val="tx2"/>
          </a:solidFill>
          <a:latin typeface="Gill Alt One MT" pitchFamily="34" charset="0"/>
        </a:defRPr>
      </a:lvl5pPr>
      <a:lvl6pPr marL="457200" algn="l" rtl="0" eaLnBrk="1" fontAlgn="base" hangingPunct="1">
        <a:lnSpc>
          <a:spcPct val="80000"/>
        </a:lnSpc>
        <a:spcBef>
          <a:spcPct val="0"/>
        </a:spcBef>
        <a:spcAft>
          <a:spcPct val="0"/>
        </a:spcAft>
        <a:defRPr sz="3600" b="1">
          <a:solidFill>
            <a:schemeClr val="tx2"/>
          </a:solidFill>
          <a:latin typeface="Gill Alt One MT" pitchFamily="34" charset="0"/>
        </a:defRPr>
      </a:lvl6pPr>
      <a:lvl7pPr marL="914400" algn="l" rtl="0" eaLnBrk="1" fontAlgn="base" hangingPunct="1">
        <a:lnSpc>
          <a:spcPct val="80000"/>
        </a:lnSpc>
        <a:spcBef>
          <a:spcPct val="0"/>
        </a:spcBef>
        <a:spcAft>
          <a:spcPct val="0"/>
        </a:spcAft>
        <a:defRPr sz="3600" b="1">
          <a:solidFill>
            <a:schemeClr val="tx2"/>
          </a:solidFill>
          <a:latin typeface="Gill Alt One MT" pitchFamily="34" charset="0"/>
        </a:defRPr>
      </a:lvl7pPr>
      <a:lvl8pPr marL="1371600" algn="l" rtl="0" eaLnBrk="1" fontAlgn="base" hangingPunct="1">
        <a:lnSpc>
          <a:spcPct val="80000"/>
        </a:lnSpc>
        <a:spcBef>
          <a:spcPct val="0"/>
        </a:spcBef>
        <a:spcAft>
          <a:spcPct val="0"/>
        </a:spcAft>
        <a:defRPr sz="3600" b="1">
          <a:solidFill>
            <a:schemeClr val="tx2"/>
          </a:solidFill>
          <a:latin typeface="Gill Alt One MT" pitchFamily="34" charset="0"/>
        </a:defRPr>
      </a:lvl8pPr>
      <a:lvl9pPr marL="1828800" algn="l" rtl="0" eaLnBrk="1" fontAlgn="base" hangingPunct="1">
        <a:lnSpc>
          <a:spcPct val="80000"/>
        </a:lnSpc>
        <a:spcBef>
          <a:spcPct val="0"/>
        </a:spcBef>
        <a:spcAft>
          <a:spcPct val="0"/>
        </a:spcAft>
        <a:defRPr sz="3600" b="1">
          <a:solidFill>
            <a:schemeClr val="tx2"/>
          </a:solidFill>
          <a:latin typeface="Gill Alt One MT" pitchFamily="34" charset="0"/>
        </a:defRPr>
      </a:lvl9pPr>
    </p:titleStyle>
    <p:bodyStyle>
      <a:lvl1pPr marL="342900" indent="-342900" algn="l" rtl="0" eaLnBrk="0" fontAlgn="base" hangingPunct="0">
        <a:spcBef>
          <a:spcPct val="20000"/>
        </a:spcBef>
        <a:spcAft>
          <a:spcPct val="0"/>
        </a:spcAft>
        <a:buSzPct val="70000"/>
        <a:buFont typeface="Wingdings" panose="05000000000000000000"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SzPct val="70000"/>
        <a:buFont typeface="Wingdings" panose="05000000000000000000" pitchFamily="2" charset="2"/>
        <a:buChar char="n"/>
        <a:defRPr>
          <a:solidFill>
            <a:schemeClr val="tx1"/>
          </a:solidFill>
          <a:latin typeface="+mn-lt"/>
        </a:defRPr>
      </a:lvl3pPr>
      <a:lvl4pPr marL="1600200" indent="-228600" algn="l" rtl="0" eaLnBrk="0" fontAlgn="base" hangingPunct="0">
        <a:spcBef>
          <a:spcPct val="20000"/>
        </a:spcBef>
        <a:spcAft>
          <a:spcPct val="0"/>
        </a:spcAft>
        <a:buSzPct val="70000"/>
        <a:buFont typeface="Wingdings" panose="05000000000000000000" pitchFamily="2" charset="2"/>
        <a:buChar char="n"/>
        <a:defRPr sz="1600">
          <a:solidFill>
            <a:schemeClr val="tx1"/>
          </a:solidFill>
          <a:latin typeface="+mn-lt"/>
        </a:defRPr>
      </a:lvl4pPr>
      <a:lvl5pPr marL="2057400" indent="-228600" algn="l" rtl="0" eaLnBrk="0" fontAlgn="base" hangingPunct="0">
        <a:spcBef>
          <a:spcPct val="20000"/>
        </a:spcBef>
        <a:spcAft>
          <a:spcPct val="0"/>
        </a:spcAft>
        <a:buSzPct val="70000"/>
        <a:buFont typeface="Wingdings" panose="05000000000000000000" pitchFamily="2" charset="2"/>
        <a:buChar char="n"/>
        <a:defRPr sz="1400">
          <a:solidFill>
            <a:schemeClr val="tx1"/>
          </a:solidFill>
          <a:latin typeface="+mn-lt"/>
        </a:defRPr>
      </a:lvl5pPr>
      <a:lvl6pPr marL="2514600" indent="-228600" algn="l" rtl="0" eaLnBrk="1" fontAlgn="base" hangingPunct="1">
        <a:spcBef>
          <a:spcPct val="20000"/>
        </a:spcBef>
        <a:spcAft>
          <a:spcPct val="0"/>
        </a:spcAft>
        <a:buSzPct val="70000"/>
        <a:buFont typeface="Wingdings" pitchFamily="2" charset="2"/>
        <a:buChar char="n"/>
        <a:defRPr sz="1400">
          <a:solidFill>
            <a:schemeClr val="tx1"/>
          </a:solidFill>
          <a:latin typeface="+mn-lt"/>
        </a:defRPr>
      </a:lvl6pPr>
      <a:lvl7pPr marL="2971800" indent="-228600" algn="l" rtl="0" eaLnBrk="1" fontAlgn="base" hangingPunct="1">
        <a:spcBef>
          <a:spcPct val="20000"/>
        </a:spcBef>
        <a:spcAft>
          <a:spcPct val="0"/>
        </a:spcAft>
        <a:buSzPct val="70000"/>
        <a:buFont typeface="Wingdings" pitchFamily="2" charset="2"/>
        <a:buChar char="n"/>
        <a:defRPr sz="1400">
          <a:solidFill>
            <a:schemeClr val="tx1"/>
          </a:solidFill>
          <a:latin typeface="+mn-lt"/>
        </a:defRPr>
      </a:lvl7pPr>
      <a:lvl8pPr marL="3429000" indent="-228600" algn="l" rtl="0" eaLnBrk="1" fontAlgn="base" hangingPunct="1">
        <a:spcBef>
          <a:spcPct val="20000"/>
        </a:spcBef>
        <a:spcAft>
          <a:spcPct val="0"/>
        </a:spcAft>
        <a:buSzPct val="70000"/>
        <a:buFont typeface="Wingdings" pitchFamily="2" charset="2"/>
        <a:buChar char="n"/>
        <a:defRPr sz="1400">
          <a:solidFill>
            <a:schemeClr val="tx1"/>
          </a:solidFill>
          <a:latin typeface="+mn-lt"/>
        </a:defRPr>
      </a:lvl8pPr>
      <a:lvl9pPr marL="3886200" indent="-228600" algn="l" rtl="0" eaLnBrk="1" fontAlgn="base" hangingPunct="1">
        <a:spcBef>
          <a:spcPct val="20000"/>
        </a:spcBef>
        <a:spcAft>
          <a:spcPct val="0"/>
        </a:spcAft>
        <a:buSzPct val="70000"/>
        <a:buFont typeface="Wingdings" pitchFamily="2" charset="2"/>
        <a:buChar char="n"/>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EAEAEA"/>
            </a:gs>
            <a:gs pos="66000">
              <a:srgbClr val="EAEAEA"/>
            </a:gs>
            <a:gs pos="74001">
              <a:srgbClr val="DAC8E5"/>
            </a:gs>
            <a:gs pos="83000">
              <a:srgbClr val="DAC8E5"/>
            </a:gs>
            <a:gs pos="100000">
              <a:srgbClr val="E6DAEE"/>
            </a:gs>
          </a:gsLst>
          <a:lin ang="2700000" scaled="1"/>
        </a:gradFill>
        <a:effectLst/>
      </p:bgPr>
    </p:bg>
    <p:spTree>
      <p:nvGrpSpPr>
        <p:cNvPr id="1" name=""/>
        <p:cNvGrpSpPr/>
        <p:nvPr/>
      </p:nvGrpSpPr>
      <p:grpSpPr>
        <a:xfrm>
          <a:off x="0" y="0"/>
          <a:ext cx="0" cy="0"/>
          <a:chOff x="0" y="0"/>
          <a:chExt cx="0" cy="0"/>
        </a:xfrm>
      </p:grpSpPr>
      <p:grpSp>
        <p:nvGrpSpPr>
          <p:cNvPr id="4098" name="Group 6">
            <a:extLst>
              <a:ext uri="{FF2B5EF4-FFF2-40B4-BE49-F238E27FC236}">
                <a16:creationId xmlns:a16="http://schemas.microsoft.com/office/drawing/2014/main" id="{5DAE947D-D871-4AB4-9E93-E8B3D6D5B4CB}"/>
              </a:ext>
            </a:extLst>
          </p:cNvPr>
          <p:cNvGrpSpPr>
            <a:grpSpLocks/>
          </p:cNvGrpSpPr>
          <p:nvPr/>
        </p:nvGrpSpPr>
        <p:grpSpPr bwMode="auto">
          <a:xfrm>
            <a:off x="0" y="-7938"/>
            <a:ext cx="9144000" cy="6865938"/>
            <a:chOff x="0" y="-8467"/>
            <a:chExt cx="12192000" cy="6866467"/>
          </a:xfrm>
        </p:grpSpPr>
        <p:cxnSp>
          <p:nvCxnSpPr>
            <p:cNvPr id="20" name="Straight Connector 19">
              <a:extLst>
                <a:ext uri="{FF2B5EF4-FFF2-40B4-BE49-F238E27FC236}">
                  <a16:creationId xmlns:a16="http://schemas.microsoft.com/office/drawing/2014/main" id="{E601B9FA-0EE3-409B-86D0-F4E88D2F2C32}"/>
                </a:ext>
              </a:extLst>
            </p:cNvPr>
            <p:cNvCxnSpPr/>
            <p:nvPr/>
          </p:nvCxnSpPr>
          <p:spPr>
            <a:xfrm>
              <a:off x="9370484"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3970DE3A-0FB6-4B86-9959-332E20E54BFA}"/>
                </a:ext>
              </a:extLst>
            </p:cNvPr>
            <p:cNvCxnSpPr/>
            <p:nvPr/>
          </p:nvCxnSpPr>
          <p:spPr>
            <a:xfrm flipH="1">
              <a:off x="7425267" y="3681168"/>
              <a:ext cx="476461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96C08C83-C736-41E5-A252-2C3787F7E77B}"/>
                </a:ext>
              </a:extLst>
            </p:cNvPr>
            <p:cNvSpPr/>
            <p:nvPr/>
          </p:nvSpPr>
          <p:spPr>
            <a:xfrm>
              <a:off x="9182100" y="-8467"/>
              <a:ext cx="3007784"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a:extLst>
                <a:ext uri="{FF2B5EF4-FFF2-40B4-BE49-F238E27FC236}">
                  <a16:creationId xmlns:a16="http://schemas.microsoft.com/office/drawing/2014/main" id="{0B11D688-61F7-4774-938B-14FF0120DA88}"/>
                </a:ext>
              </a:extLst>
            </p:cNvPr>
            <p:cNvSpPr/>
            <p:nvPr/>
          </p:nvSpPr>
          <p:spPr>
            <a:xfrm>
              <a:off x="9603317" y="-8467"/>
              <a:ext cx="2588683"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id="{3559EE9A-5E98-459A-965E-DA9EC077C357}"/>
                </a:ext>
              </a:extLst>
            </p:cNvPr>
            <p:cNvSpPr/>
            <p:nvPr/>
          </p:nvSpPr>
          <p:spPr>
            <a:xfrm>
              <a:off x="8932333" y="3047706"/>
              <a:ext cx="325966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a:extLst>
                <a:ext uri="{FF2B5EF4-FFF2-40B4-BE49-F238E27FC236}">
                  <a16:creationId xmlns:a16="http://schemas.microsoft.com/office/drawing/2014/main" id="{42976BAF-42BF-47D4-A590-03C750E63B90}"/>
                </a:ext>
              </a:extLst>
            </p:cNvPr>
            <p:cNvSpPr/>
            <p:nvPr/>
          </p:nvSpPr>
          <p:spPr>
            <a:xfrm>
              <a:off x="9334500" y="-8467"/>
              <a:ext cx="285538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5A711A00-937E-4EA4-AE86-5DD2C5D1DDE1}"/>
                </a:ext>
              </a:extLst>
            </p:cNvPr>
            <p:cNvSpPr/>
            <p:nvPr/>
          </p:nvSpPr>
          <p:spPr>
            <a:xfrm>
              <a:off x="10898717" y="-8467"/>
              <a:ext cx="129116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a:extLst>
                <a:ext uri="{FF2B5EF4-FFF2-40B4-BE49-F238E27FC236}">
                  <a16:creationId xmlns:a16="http://schemas.microsoft.com/office/drawing/2014/main" id="{E6BBBCF1-531F-4B18-A765-940C475C4AF7}"/>
                </a:ext>
              </a:extLst>
            </p:cNvPr>
            <p:cNvSpPr/>
            <p:nvPr/>
          </p:nvSpPr>
          <p:spPr>
            <a:xfrm>
              <a:off x="10938933" y="-8467"/>
              <a:ext cx="1250951"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852606A5-C7E2-4974-9A10-B8DBE6089866}"/>
                </a:ext>
              </a:extLst>
            </p:cNvPr>
            <p:cNvSpPr/>
            <p:nvPr/>
          </p:nvSpPr>
          <p:spPr>
            <a:xfrm>
              <a:off x="10371667" y="3589086"/>
              <a:ext cx="181821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a:extLst>
                <a:ext uri="{FF2B5EF4-FFF2-40B4-BE49-F238E27FC236}">
                  <a16:creationId xmlns:a16="http://schemas.microsoft.com/office/drawing/2014/main" id="{ADB15298-B0A5-4D8C-AB63-D8F390E888C0}"/>
                </a:ext>
              </a:extLst>
            </p:cNvPr>
            <p:cNvSpPr/>
            <p:nvPr/>
          </p:nvSpPr>
          <p:spPr>
            <a:xfrm>
              <a:off x="0" y="4012981"/>
              <a:ext cx="44873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4099" name="Title Placeholder 1">
            <a:extLst>
              <a:ext uri="{FF2B5EF4-FFF2-40B4-BE49-F238E27FC236}">
                <a16:creationId xmlns:a16="http://schemas.microsoft.com/office/drawing/2014/main" id="{CEA29392-90CB-4A81-A07F-9E0870328F8E}"/>
              </a:ext>
            </a:extLst>
          </p:cNvPr>
          <p:cNvSpPr>
            <a:spLocks noGrp="1"/>
          </p:cNvSpPr>
          <p:nvPr>
            <p:ph type="title"/>
          </p:nvPr>
        </p:nvSpPr>
        <p:spPr bwMode="auto">
          <a:xfrm>
            <a:off x="508000" y="609600"/>
            <a:ext cx="6446838"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4100" name="Text Placeholder 2">
            <a:extLst>
              <a:ext uri="{FF2B5EF4-FFF2-40B4-BE49-F238E27FC236}">
                <a16:creationId xmlns:a16="http://schemas.microsoft.com/office/drawing/2014/main" id="{7EED5C11-24A7-4808-9E62-EA8CB0928724}"/>
              </a:ext>
            </a:extLst>
          </p:cNvPr>
          <p:cNvSpPr>
            <a:spLocks noGrp="1"/>
          </p:cNvSpPr>
          <p:nvPr>
            <p:ph type="body" idx="1"/>
          </p:nvPr>
        </p:nvSpPr>
        <p:spPr bwMode="auto">
          <a:xfrm>
            <a:off x="508000" y="2160588"/>
            <a:ext cx="6446838"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D79D387-011C-41AF-BCA3-F9E0BA74C219}"/>
              </a:ext>
            </a:extLst>
          </p:cNvPr>
          <p:cNvSpPr>
            <a:spLocks noGrp="1"/>
          </p:cNvSpPr>
          <p:nvPr>
            <p:ph type="dt" sz="half" idx="2"/>
          </p:nvPr>
        </p:nvSpPr>
        <p:spPr>
          <a:xfrm>
            <a:off x="5403850" y="6042025"/>
            <a:ext cx="68421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cs typeface="+mn-cs"/>
              </a:defRPr>
            </a:lvl1pPr>
          </a:lstStyle>
          <a:p>
            <a:pPr>
              <a:defRPr/>
            </a:pPr>
            <a:fld id="{913C991B-F586-4107-9CA8-197EDD057981}" type="datetimeFigureOut">
              <a:rPr lang="en-GB"/>
              <a:pPr>
                <a:defRPr/>
              </a:pPr>
              <a:t>14/01/2018</a:t>
            </a:fld>
            <a:endParaRPr lang="en-GB" dirty="0"/>
          </a:p>
        </p:txBody>
      </p:sp>
      <p:sp>
        <p:nvSpPr>
          <p:cNvPr id="5" name="Footer Placeholder 4">
            <a:extLst>
              <a:ext uri="{FF2B5EF4-FFF2-40B4-BE49-F238E27FC236}">
                <a16:creationId xmlns:a16="http://schemas.microsoft.com/office/drawing/2014/main" id="{55A98FC9-0522-419F-AFE7-ECCC61352593}"/>
              </a:ext>
            </a:extLst>
          </p:cNvPr>
          <p:cNvSpPr>
            <a:spLocks noGrp="1"/>
          </p:cNvSpPr>
          <p:nvPr>
            <p:ph type="ftr" sz="quarter" idx="3"/>
          </p:nvPr>
        </p:nvSpPr>
        <p:spPr>
          <a:xfrm>
            <a:off x="508000" y="6042025"/>
            <a:ext cx="4722813" cy="365125"/>
          </a:xfrm>
          <a:prstGeom prst="rect">
            <a:avLst/>
          </a:prstGeom>
        </p:spPr>
        <p:txBody>
          <a:bodyPr vert="horz" lIns="91440" tIns="45720" rIns="91440" bIns="45720" rtlCol="0" anchor="ctr"/>
          <a:lstStyle>
            <a:lvl1pPr algn="l" eaLnBrk="1" fontAlgn="auto" hangingPunct="1">
              <a:spcBef>
                <a:spcPts val="0"/>
              </a:spcBef>
              <a:spcAft>
                <a:spcPts val="0"/>
              </a:spcAft>
              <a:defRPr sz="900" dirty="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19A8F37E-ACAB-49CE-8476-D3ACE1F594FB}"/>
              </a:ext>
            </a:extLst>
          </p:cNvPr>
          <p:cNvSpPr>
            <a:spLocks noGrp="1"/>
          </p:cNvSpPr>
          <p:nvPr>
            <p:ph type="sldNum" sz="quarter" idx="4"/>
          </p:nvPr>
        </p:nvSpPr>
        <p:spPr>
          <a:xfrm>
            <a:off x="6442075"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chemeClr val="accent1"/>
                </a:solidFill>
                <a:latin typeface="Trebuchet MS" panose="020B0603020202020204" pitchFamily="34" charset="0"/>
              </a:defRPr>
            </a:lvl1pPr>
          </a:lstStyle>
          <a:p>
            <a:pPr>
              <a:defRPr/>
            </a:pPr>
            <a:fld id="{78BFB3A7-061D-4D8B-ADA7-46C3C2452771}"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4787" r:id="rId1"/>
    <p:sldLayoutId id="2147484735" r:id="rId2"/>
    <p:sldLayoutId id="2147484736" r:id="rId3"/>
    <p:sldLayoutId id="2147484737" r:id="rId4"/>
    <p:sldLayoutId id="2147484738" r:id="rId5"/>
    <p:sldLayoutId id="2147484739" r:id="rId6"/>
    <p:sldLayoutId id="2147484740" r:id="rId7"/>
    <p:sldLayoutId id="2147484741" r:id="rId8"/>
    <p:sldLayoutId id="2147484742" r:id="rId9"/>
    <p:sldLayoutId id="2147484743" r:id="rId10"/>
    <p:sldLayoutId id="2147484788" r:id="rId11"/>
    <p:sldLayoutId id="2147484744" r:id="rId12"/>
    <p:sldLayoutId id="2147484789" r:id="rId13"/>
    <p:sldLayoutId id="2147484745" r:id="rId14"/>
    <p:sldLayoutId id="2147484746" r:id="rId15"/>
    <p:sldLayoutId id="2147484747"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itchFamily="34" charset="0"/>
        </a:defRPr>
      </a:lvl2pPr>
      <a:lvl3pPr algn="l" defTabSz="457200" rtl="0" eaLnBrk="0" fontAlgn="base" hangingPunct="0">
        <a:spcBef>
          <a:spcPct val="0"/>
        </a:spcBef>
        <a:spcAft>
          <a:spcPct val="0"/>
        </a:spcAft>
        <a:defRPr sz="3600">
          <a:solidFill>
            <a:schemeClr val="accent1"/>
          </a:solidFill>
          <a:latin typeface="Trebuchet MS" pitchFamily="34" charset="0"/>
        </a:defRPr>
      </a:lvl3pPr>
      <a:lvl4pPr algn="l" defTabSz="457200" rtl="0" eaLnBrk="0" fontAlgn="base" hangingPunct="0">
        <a:spcBef>
          <a:spcPct val="0"/>
        </a:spcBef>
        <a:spcAft>
          <a:spcPct val="0"/>
        </a:spcAft>
        <a:defRPr sz="3600">
          <a:solidFill>
            <a:schemeClr val="accent1"/>
          </a:solidFill>
          <a:latin typeface="Trebuchet MS" pitchFamily="34" charset="0"/>
        </a:defRPr>
      </a:lvl4pPr>
      <a:lvl5pPr algn="l" defTabSz="457200" rtl="0" eaLnBrk="0" fontAlgn="base" hangingPunct="0">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EAEAEA"/>
            </a:gs>
            <a:gs pos="66000">
              <a:srgbClr val="EAEAEA"/>
            </a:gs>
            <a:gs pos="74001">
              <a:srgbClr val="FFE88C"/>
            </a:gs>
            <a:gs pos="83000">
              <a:srgbClr val="FFE88C"/>
            </a:gs>
            <a:gs pos="100000">
              <a:srgbClr val="FFF0B3"/>
            </a:gs>
          </a:gsLst>
          <a:lin ang="2700000" scaled="1"/>
        </a:gradFill>
        <a:effectLst/>
      </p:bgPr>
    </p:bg>
    <p:spTree>
      <p:nvGrpSpPr>
        <p:cNvPr id="1" name=""/>
        <p:cNvGrpSpPr/>
        <p:nvPr/>
      </p:nvGrpSpPr>
      <p:grpSpPr>
        <a:xfrm>
          <a:off x="0" y="0"/>
          <a:ext cx="0" cy="0"/>
          <a:chOff x="0" y="0"/>
          <a:chExt cx="0" cy="0"/>
        </a:xfrm>
      </p:grpSpPr>
      <p:grpSp>
        <p:nvGrpSpPr>
          <p:cNvPr id="5122" name="Group 2">
            <a:extLst>
              <a:ext uri="{FF2B5EF4-FFF2-40B4-BE49-F238E27FC236}">
                <a16:creationId xmlns:a16="http://schemas.microsoft.com/office/drawing/2014/main" id="{7E5D0616-0E4F-498D-BC4F-526161742E8B}"/>
              </a:ext>
            </a:extLst>
          </p:cNvPr>
          <p:cNvGrpSpPr>
            <a:grpSpLocks/>
          </p:cNvGrpSpPr>
          <p:nvPr/>
        </p:nvGrpSpPr>
        <p:grpSpPr bwMode="auto">
          <a:xfrm>
            <a:off x="0" y="152400"/>
            <a:ext cx="8686800" cy="6096000"/>
            <a:chOff x="0" y="96"/>
            <a:chExt cx="5472" cy="3840"/>
          </a:xfrm>
        </p:grpSpPr>
        <p:sp>
          <p:nvSpPr>
            <p:cNvPr id="5129" name="AutoShape 3">
              <a:extLst>
                <a:ext uri="{FF2B5EF4-FFF2-40B4-BE49-F238E27FC236}">
                  <a16:creationId xmlns:a16="http://schemas.microsoft.com/office/drawing/2014/main" id="{D6ABC27D-2A07-4214-AA93-0E87D2AF771C}"/>
                </a:ext>
              </a:extLst>
            </p:cNvPr>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2400" dirty="0">
                <a:latin typeface="Times New Roman" panose="02020603050405020304" pitchFamily="18" charset="0"/>
              </a:endParaRPr>
            </a:p>
          </p:txBody>
        </p:sp>
        <p:sp>
          <p:nvSpPr>
            <p:cNvPr id="5130" name="AutoShape 4">
              <a:extLst>
                <a:ext uri="{FF2B5EF4-FFF2-40B4-BE49-F238E27FC236}">
                  <a16:creationId xmlns:a16="http://schemas.microsoft.com/office/drawing/2014/main" id="{5F2C11EF-C0C2-4A61-BA8C-D10BBEED09C1}"/>
                </a:ext>
              </a:extLst>
            </p:cNvPr>
            <p:cNvSpPr>
              <a:spLocks/>
            </p:cNvSpPr>
            <p:nvPr/>
          </p:nvSpPr>
          <p:spPr bwMode="blackWhite">
            <a:xfrm>
              <a:off x="0" y="96"/>
              <a:ext cx="5376" cy="768"/>
            </a:xfrm>
            <a:custGeom>
              <a:avLst/>
              <a:gdLst>
                <a:gd name="T0" fmla="*/ 0 w 7000"/>
                <a:gd name="T1" fmla="*/ 0 h 1000"/>
                <a:gd name="T2" fmla="*/ 1736 w 7000"/>
                <a:gd name="T3" fmla="*/ 0 h 1000"/>
                <a:gd name="T4" fmla="*/ 1870 w 7000"/>
                <a:gd name="T5" fmla="*/ 134 h 1000"/>
                <a:gd name="T6" fmla="*/ 1737 w 7000"/>
                <a:gd name="T7" fmla="*/ 267 h 1000"/>
                <a:gd name="T8" fmla="*/ 0 w 7000"/>
                <a:gd name="T9" fmla="*/ 267 h 1000"/>
                <a:gd name="T10" fmla="*/ 0 60000 65536"/>
                <a:gd name="T11" fmla="*/ 0 60000 65536"/>
                <a:gd name="T12" fmla="*/ 0 60000 65536"/>
                <a:gd name="T13" fmla="*/ 0 60000 65536"/>
                <a:gd name="T14" fmla="*/ 0 60000 65536"/>
                <a:gd name="T15" fmla="*/ 0 w 7000"/>
                <a:gd name="T16" fmla="*/ 0 h 1000"/>
                <a:gd name="T17" fmla="*/ 3500 w 7000"/>
                <a:gd name="T18" fmla="*/ 1000 h 1000"/>
              </a:gdLst>
              <a:ahLst/>
              <a:cxnLst>
                <a:cxn ang="T10">
                  <a:pos x="T0" y="T1"/>
                </a:cxn>
                <a:cxn ang="T11">
                  <a:pos x="T2" y="T3"/>
                </a:cxn>
                <a:cxn ang="T12">
                  <a:pos x="T4" y="T5"/>
                </a:cxn>
                <a:cxn ang="T13">
                  <a:pos x="T6" y="T7"/>
                </a:cxn>
                <a:cxn ang="T14">
                  <a:pos x="T8" y="T9"/>
                </a:cxn>
              </a:cxnLst>
              <a:rect l="T15" t="T16" r="T17" b="T18"/>
              <a:pathLst>
                <a:path w="7000" h="1000">
                  <a:moveTo>
                    <a:pt x="0" y="0"/>
                  </a:moveTo>
                  <a:lnTo>
                    <a:pt x="6499" y="0"/>
                  </a:lnTo>
                  <a:cubicBezTo>
                    <a:pt x="6776" y="0"/>
                    <a:pt x="7000" y="223"/>
                    <a:pt x="7000" y="500"/>
                  </a:cubicBezTo>
                  <a:cubicBezTo>
                    <a:pt x="7000" y="776"/>
                    <a:pt x="6776" y="999"/>
                    <a:pt x="6500" y="1000"/>
                  </a:cubicBezTo>
                  <a:lnTo>
                    <a:pt x="0" y="100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5131" name="Line 5">
              <a:extLst>
                <a:ext uri="{FF2B5EF4-FFF2-40B4-BE49-F238E27FC236}">
                  <a16:creationId xmlns:a16="http://schemas.microsoft.com/office/drawing/2014/main" id="{4E365025-8EF2-4D55-B81B-67ED2FF76278}"/>
                </a:ext>
              </a:extLst>
            </p:cNvPr>
            <p:cNvSpPr>
              <a:spLocks noChangeShapeType="1"/>
            </p:cNvSpPr>
            <p:nvPr/>
          </p:nvSpPr>
          <p:spPr bwMode="auto">
            <a:xfrm>
              <a:off x="0" y="768"/>
              <a:ext cx="5088"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5123" name="Rectangle 6">
            <a:extLst>
              <a:ext uri="{FF2B5EF4-FFF2-40B4-BE49-F238E27FC236}">
                <a16:creationId xmlns:a16="http://schemas.microsoft.com/office/drawing/2014/main" id="{61436D75-89E1-406D-AC1B-7EDE2E7E9EA9}"/>
              </a:ext>
            </a:extLst>
          </p:cNvPr>
          <p:cNvSpPr>
            <a:spLocks noGrp="1" noChangeArrowheads="1"/>
          </p:cNvSpPr>
          <p:nvPr>
            <p:ph type="title"/>
          </p:nvPr>
        </p:nvSpPr>
        <p:spPr bwMode="auto">
          <a:xfrm>
            <a:off x="195263" y="228600"/>
            <a:ext cx="8015287"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5124" name="Rectangle 7">
            <a:extLst>
              <a:ext uri="{FF2B5EF4-FFF2-40B4-BE49-F238E27FC236}">
                <a16:creationId xmlns:a16="http://schemas.microsoft.com/office/drawing/2014/main" id="{CAB1D29A-8712-4EC2-B0D4-6DE8BCE7AB58}"/>
              </a:ext>
            </a:extLst>
          </p:cNvPr>
          <p:cNvSpPr>
            <a:spLocks noGrp="1" noChangeArrowheads="1"/>
          </p:cNvSpPr>
          <p:nvPr>
            <p:ph type="body" idx="1"/>
          </p:nvPr>
        </p:nvSpPr>
        <p:spPr bwMode="auto">
          <a:xfrm>
            <a:off x="609600" y="1600200"/>
            <a:ext cx="79248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104" name="Rectangle 8">
            <a:extLst>
              <a:ext uri="{FF2B5EF4-FFF2-40B4-BE49-F238E27FC236}">
                <a16:creationId xmlns:a16="http://schemas.microsoft.com/office/drawing/2014/main" id="{6F9F8040-D096-4D80-98E1-BEF070E055B4}"/>
              </a:ext>
            </a:extLst>
          </p:cNvPr>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dirty="0">
                <a:latin typeface="Arial" charset="0"/>
                <a:cs typeface="+mn-cs"/>
              </a:defRPr>
            </a:lvl1pPr>
          </a:lstStyle>
          <a:p>
            <a:pPr>
              <a:defRPr/>
            </a:pPr>
            <a:endParaRPr lang="en-GB"/>
          </a:p>
        </p:txBody>
      </p:sp>
      <p:sp>
        <p:nvSpPr>
          <p:cNvPr id="4105" name="Rectangle 9">
            <a:extLst>
              <a:ext uri="{FF2B5EF4-FFF2-40B4-BE49-F238E27FC236}">
                <a16:creationId xmlns:a16="http://schemas.microsoft.com/office/drawing/2014/main" id="{94C68508-7A83-44B6-A6E0-6E0BA7CCA74F}"/>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fontAlgn="auto" hangingPunct="1">
              <a:spcBef>
                <a:spcPts val="0"/>
              </a:spcBef>
              <a:spcAft>
                <a:spcPts val="0"/>
              </a:spcAft>
              <a:defRPr sz="1200" dirty="0">
                <a:latin typeface="Arial" charset="0"/>
                <a:cs typeface="+mn-cs"/>
              </a:defRPr>
            </a:lvl1pPr>
          </a:lstStyle>
          <a:p>
            <a:pPr>
              <a:defRPr/>
            </a:pPr>
            <a:r>
              <a:rPr lang="en-GB"/>
              <a:t>Not to be reproduced without consent of Dudley Safeguarding Children Board</a:t>
            </a:r>
          </a:p>
        </p:txBody>
      </p:sp>
      <p:sp>
        <p:nvSpPr>
          <p:cNvPr id="4106" name="Rectangle 10">
            <a:extLst>
              <a:ext uri="{FF2B5EF4-FFF2-40B4-BE49-F238E27FC236}">
                <a16:creationId xmlns:a16="http://schemas.microsoft.com/office/drawing/2014/main" id="{AA51DF6D-E18B-465F-B527-4C0790215403}"/>
              </a:ext>
            </a:extLst>
          </p:cNvPr>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pPr>
              <a:defRPr/>
            </a:pPr>
            <a:fld id="{46C30516-1102-415C-B1E6-7FD63720EF1C}" type="slidenum">
              <a:rPr lang="en-GB" altLang="en-US"/>
              <a:pPr>
                <a:defRPr/>
              </a:pPr>
              <a:t>‹#›</a:t>
            </a:fld>
            <a:endParaRPr lang="en-GB" altLang="en-US" dirty="0"/>
          </a:p>
        </p:txBody>
      </p:sp>
      <p:pic>
        <p:nvPicPr>
          <p:cNvPr id="5128" name="Picture 11" descr="Safeguarding Final Ch#1BDFA at risk removed">
            <a:extLst>
              <a:ext uri="{FF2B5EF4-FFF2-40B4-BE49-F238E27FC236}">
                <a16:creationId xmlns:a16="http://schemas.microsoft.com/office/drawing/2014/main" id="{12F6DB50-7B8A-4F4F-AC2E-3A310A3B62A8}"/>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956550" y="6318250"/>
            <a:ext cx="118745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790" r:id="rId1"/>
    <p:sldLayoutId id="2147484748" r:id="rId2"/>
    <p:sldLayoutId id="2147484749" r:id="rId3"/>
    <p:sldLayoutId id="2147484750" r:id="rId4"/>
    <p:sldLayoutId id="2147484751" r:id="rId5"/>
    <p:sldLayoutId id="2147484752" r:id="rId6"/>
    <p:sldLayoutId id="2147484753" r:id="rId7"/>
    <p:sldLayoutId id="2147484754" r:id="rId8"/>
    <p:sldLayoutId id="2147484755" r:id="rId9"/>
    <p:sldLayoutId id="2147484756" r:id="rId10"/>
    <p:sldLayoutId id="2147484757" r:id="rId11"/>
    <p:sldLayoutId id="2147484758" r:id="rId12"/>
    <p:sldLayoutId id="2147484759" r:id="rId13"/>
    <p:sldLayoutId id="2147484760" r:id="rId14"/>
    <p:sldLayoutId id="2147484761" r:id="rId15"/>
    <p:sldLayoutId id="2147484762" r:id="rId16"/>
    <p:sldLayoutId id="2147484791" r:id="rId17"/>
    <p:sldLayoutId id="2147484792" r:id="rId18"/>
  </p:sldLayoutIdLst>
  <p:hf sldNum="0" hdr="0" dt="0"/>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charset="0"/>
        </a:defRPr>
      </a:lvl2pPr>
      <a:lvl3pPr algn="l" rtl="0" eaLnBrk="0" fontAlgn="base" hangingPunct="0">
        <a:spcBef>
          <a:spcPct val="0"/>
        </a:spcBef>
        <a:spcAft>
          <a:spcPct val="0"/>
        </a:spcAft>
        <a:defRPr sz="4200">
          <a:solidFill>
            <a:schemeClr val="tx2"/>
          </a:solidFill>
          <a:latin typeface="Arial" charset="0"/>
        </a:defRPr>
      </a:lvl3pPr>
      <a:lvl4pPr algn="l" rtl="0" eaLnBrk="0" fontAlgn="base" hangingPunct="0">
        <a:spcBef>
          <a:spcPct val="0"/>
        </a:spcBef>
        <a:spcAft>
          <a:spcPct val="0"/>
        </a:spcAft>
        <a:defRPr sz="4200">
          <a:solidFill>
            <a:schemeClr val="tx2"/>
          </a:solidFill>
          <a:latin typeface="Arial" charset="0"/>
        </a:defRPr>
      </a:lvl4pPr>
      <a:lvl5pPr algn="l" rtl="0" eaLnBrk="0" fontAlgn="base" hangingPunct="0">
        <a:spcBef>
          <a:spcPct val="0"/>
        </a:spcBef>
        <a:spcAft>
          <a:spcPct val="0"/>
        </a:spcAft>
        <a:defRPr sz="4200">
          <a:solidFill>
            <a:schemeClr val="tx2"/>
          </a:solidFill>
          <a:latin typeface="Arial" charset="0"/>
        </a:defRPr>
      </a:lvl5pPr>
      <a:lvl6pPr marL="457200" algn="l" rtl="0" eaLnBrk="1" fontAlgn="base" hangingPunct="1">
        <a:spcBef>
          <a:spcPct val="0"/>
        </a:spcBef>
        <a:spcAft>
          <a:spcPct val="0"/>
        </a:spcAft>
        <a:defRPr sz="4200">
          <a:solidFill>
            <a:schemeClr val="tx2"/>
          </a:solidFill>
          <a:latin typeface="Arial" charset="0"/>
        </a:defRPr>
      </a:lvl6pPr>
      <a:lvl7pPr marL="914400" algn="l" rtl="0" eaLnBrk="1" fontAlgn="base" hangingPunct="1">
        <a:spcBef>
          <a:spcPct val="0"/>
        </a:spcBef>
        <a:spcAft>
          <a:spcPct val="0"/>
        </a:spcAft>
        <a:defRPr sz="4200">
          <a:solidFill>
            <a:schemeClr val="tx2"/>
          </a:solidFill>
          <a:latin typeface="Arial" charset="0"/>
        </a:defRPr>
      </a:lvl7pPr>
      <a:lvl8pPr marL="1371600" algn="l" rtl="0" eaLnBrk="1" fontAlgn="base" hangingPunct="1">
        <a:spcBef>
          <a:spcPct val="0"/>
        </a:spcBef>
        <a:spcAft>
          <a:spcPct val="0"/>
        </a:spcAft>
        <a:defRPr sz="4200">
          <a:solidFill>
            <a:schemeClr val="tx2"/>
          </a:solidFill>
          <a:latin typeface="Arial" charset="0"/>
        </a:defRPr>
      </a:lvl8pPr>
      <a:lvl9pPr marL="1828800" algn="l" rtl="0" eaLnBrk="1" fontAlgn="base" hangingPunct="1">
        <a:spcBef>
          <a:spcPct val="0"/>
        </a:spcBef>
        <a:spcAft>
          <a:spcPct val="0"/>
        </a:spcAft>
        <a:defRPr sz="4200">
          <a:solidFill>
            <a:schemeClr val="tx2"/>
          </a:solidFill>
          <a:latin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l"/>
        <a:defRPr sz="2400">
          <a:solidFill>
            <a:schemeClr val="tx1"/>
          </a:solidFill>
          <a:latin typeface="+mn-lt"/>
        </a:defRPr>
      </a:lvl3pPr>
      <a:lvl4pPr marL="1600200" indent="-228600" algn="l" rtl="0" eaLnBrk="0" fontAlgn="base" hangingPunct="0">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defRPr>
      </a:lvl4pPr>
      <a:lvl5pPr marL="2057400" indent="-228600" algn="l" rtl="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mn-lt"/>
        </a:defRPr>
      </a:lvl5pPr>
      <a:lvl6pPr marL="2514600" indent="-228600" algn="l" rtl="0" eaLnBrk="1" fontAlgn="base" hangingPunct="1">
        <a:spcBef>
          <a:spcPct val="20000"/>
        </a:spcBef>
        <a:spcAft>
          <a:spcPct val="0"/>
        </a:spcAft>
        <a:buClr>
          <a:schemeClr val="bg2"/>
        </a:buClr>
        <a:buSzPct val="40000"/>
        <a:buFont typeface="Wingdings" pitchFamily="2" charset="2"/>
        <a:buChar char="l"/>
        <a:defRPr sz="2000">
          <a:solidFill>
            <a:schemeClr val="tx1"/>
          </a:solidFill>
          <a:latin typeface="+mn-lt"/>
        </a:defRPr>
      </a:lvl6pPr>
      <a:lvl7pPr marL="2971800" indent="-228600" algn="l" rtl="0" eaLnBrk="1" fontAlgn="base" hangingPunct="1">
        <a:spcBef>
          <a:spcPct val="20000"/>
        </a:spcBef>
        <a:spcAft>
          <a:spcPct val="0"/>
        </a:spcAft>
        <a:buClr>
          <a:schemeClr val="bg2"/>
        </a:buClr>
        <a:buSzPct val="40000"/>
        <a:buFont typeface="Wingdings" pitchFamily="2" charset="2"/>
        <a:buChar char="l"/>
        <a:defRPr sz="2000">
          <a:solidFill>
            <a:schemeClr val="tx1"/>
          </a:solidFill>
          <a:latin typeface="+mn-lt"/>
        </a:defRPr>
      </a:lvl7pPr>
      <a:lvl8pPr marL="3429000" indent="-228600" algn="l" rtl="0" eaLnBrk="1" fontAlgn="base" hangingPunct="1">
        <a:spcBef>
          <a:spcPct val="20000"/>
        </a:spcBef>
        <a:spcAft>
          <a:spcPct val="0"/>
        </a:spcAft>
        <a:buClr>
          <a:schemeClr val="bg2"/>
        </a:buClr>
        <a:buSzPct val="40000"/>
        <a:buFont typeface="Wingdings" pitchFamily="2" charset="2"/>
        <a:buChar char="l"/>
        <a:defRPr sz="2000">
          <a:solidFill>
            <a:schemeClr val="tx1"/>
          </a:solidFill>
          <a:latin typeface="+mn-lt"/>
        </a:defRPr>
      </a:lvl8pPr>
      <a:lvl9pPr marL="3886200" indent="-228600" algn="l" rtl="0" eaLnBrk="1" fontAlgn="base" hangingPunct="1">
        <a:spcBef>
          <a:spcPct val="20000"/>
        </a:spcBef>
        <a:spcAft>
          <a:spcPct val="0"/>
        </a:spcAft>
        <a:buClr>
          <a:schemeClr val="bg2"/>
        </a:buClr>
        <a:buSzPct val="40000"/>
        <a:buFont typeface="Wingdings" pitchFamily="2" charset="2"/>
        <a:buChar char="l"/>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EAEAEA"/>
            </a:gs>
            <a:gs pos="66000">
              <a:srgbClr val="EAEAEA"/>
            </a:gs>
            <a:gs pos="74001">
              <a:srgbClr val="E0F1F2"/>
            </a:gs>
            <a:gs pos="83000">
              <a:srgbClr val="E0F1F2"/>
            </a:gs>
            <a:gs pos="100000">
              <a:srgbClr val="EBF6F7"/>
            </a:gs>
          </a:gsLst>
          <a:lin ang="2700000" scaled="1"/>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763" r:id="rId1"/>
    <p:sldLayoutId id="2147484764" r:id="rId2"/>
    <p:sldLayoutId id="2147484765" r:id="rId3"/>
    <p:sldLayoutId id="2147484766" r:id="rId4"/>
    <p:sldLayoutId id="2147484767" r:id="rId5"/>
    <p:sldLayoutId id="2147484768" r:id="rId6"/>
    <p:sldLayoutId id="2147484769" r:id="rId7"/>
    <p:sldLayoutId id="2147484770" r:id="rId8"/>
    <p:sldLayoutId id="2147484771" r:id="rId9"/>
    <p:sldLayoutId id="2147484772" r:id="rId10"/>
    <p:sldLayoutId id="2147484773" r:id="rId11"/>
    <p:sldLayoutId id="2147484774" r:id="rId12"/>
    <p:sldLayoutId id="2147484793" r:id="rId13"/>
    <p:sldLayoutId id="214748479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0.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8.xml.rels><?xml version="1.0" encoding="UTF-8" standalone="yes"?>
<Relationships xmlns="http://schemas.openxmlformats.org/package/2006/relationships"><Relationship Id="rId8" Type="http://schemas.openxmlformats.org/officeDocument/2006/relationships/hyperlink" Target="https://actionfraud.police.uk/" TargetMode="External"/><Relationship Id="rId3" Type="http://schemas.openxmlformats.org/officeDocument/2006/relationships/hyperlink" Target="http://www.parentinfo.org/" TargetMode="External"/><Relationship Id="rId7" Type="http://schemas.openxmlformats.org/officeDocument/2006/relationships/hyperlink" Target="http://www.getsafeonline.org/" TargetMode="External"/><Relationship Id="rId2" Type="http://schemas.openxmlformats.org/officeDocument/2006/relationships/hyperlink" Target="https://www.thinkuknow.co.uk/parents/" TargetMode="External"/><Relationship Id="rId1" Type="http://schemas.openxmlformats.org/officeDocument/2006/relationships/slideLayout" Target="../slideLayouts/slideLayout70.xml"/><Relationship Id="rId6" Type="http://schemas.openxmlformats.org/officeDocument/2006/relationships/hyperlink" Target="https://www.net-aware.org.uk/" TargetMode="External"/><Relationship Id="rId5" Type="http://schemas.openxmlformats.org/officeDocument/2006/relationships/hyperlink" Target="https://www.dudleysafeandsound.org/onlinesafety" TargetMode="External"/><Relationship Id="rId4" Type="http://schemas.openxmlformats.org/officeDocument/2006/relationships/hyperlink" Target="https://www.internetmatters.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FFFCC524-ED1D-4741-AFCF-48709055B45C}"/>
              </a:ext>
            </a:extLst>
          </p:cNvPr>
          <p:cNvSpPr>
            <a:spLocks noGrp="1"/>
          </p:cNvSpPr>
          <p:nvPr>
            <p:ph type="ctrTitle"/>
          </p:nvPr>
        </p:nvSpPr>
        <p:spPr bwMode="auto">
          <a:xfrm>
            <a:off x="871538" y="476250"/>
            <a:ext cx="7400925" cy="16462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l" eaLnBrk="1" hangingPunct="1"/>
            <a:r>
              <a:rPr lang="en-GB" altLang="en-US" b="1">
                <a:solidFill>
                  <a:schemeClr val="tx1"/>
                </a:solidFill>
              </a:rPr>
              <a:t>What Parents Want To Know</a:t>
            </a:r>
          </a:p>
        </p:txBody>
      </p:sp>
      <p:sp>
        <p:nvSpPr>
          <p:cNvPr id="26627" name="TextBox 1">
            <a:extLst>
              <a:ext uri="{FF2B5EF4-FFF2-40B4-BE49-F238E27FC236}">
                <a16:creationId xmlns:a16="http://schemas.microsoft.com/office/drawing/2014/main" id="{DE071373-470B-4657-9194-CCCA0B76A7BC}"/>
              </a:ext>
            </a:extLst>
          </p:cNvPr>
          <p:cNvSpPr txBox="1">
            <a:spLocks noChangeArrowheads="1"/>
          </p:cNvSpPr>
          <p:nvPr/>
        </p:nvSpPr>
        <p:spPr bwMode="auto">
          <a:xfrm>
            <a:off x="684213" y="5229225"/>
            <a:ext cx="7920037"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1400" i="1"/>
              <a:t>It is important to capture the views of pupils, parents and carers regarding their online activities.</a:t>
            </a:r>
          </a:p>
          <a:p>
            <a:r>
              <a:rPr lang="en-GB" altLang="en-US" sz="1400" i="1"/>
              <a:t>An educational establishment can then share, on a regular basis, ‘useful and meaningful’ information via:</a:t>
            </a:r>
          </a:p>
          <a:p>
            <a:r>
              <a:rPr lang="en-GB" altLang="en-US" sz="1400" i="1"/>
              <a:t>newsletters, the school web site, the school official social media sites, open days/evenings, assemblies, focus days, events where the pupils are the facilitators etc</a:t>
            </a:r>
          </a:p>
          <a:p>
            <a:endParaRPr lang="en-GB" altLang="en-US" sz="1400"/>
          </a:p>
          <a:p>
            <a:endParaRPr lang="en-GB" altLang="en-US" sz="1400"/>
          </a:p>
          <a:p>
            <a:endParaRPr lang="en-GB" altLang="en-US" sz="1400"/>
          </a:p>
          <a:p>
            <a:r>
              <a:rPr lang="en-GB" altLang="en-US" sz="1400"/>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a:extLst>
              <a:ext uri="{FF2B5EF4-FFF2-40B4-BE49-F238E27FC236}">
                <a16:creationId xmlns:a16="http://schemas.microsoft.com/office/drawing/2014/main" id="{8B710A61-BDAA-4098-9017-1D08C16F5D22}"/>
              </a:ext>
            </a:extLst>
          </p:cNvPr>
          <p:cNvSpPr>
            <a:spLocks noGrp="1"/>
          </p:cNvSpPr>
          <p:nvPr>
            <p:ph idx="1"/>
          </p:nvPr>
        </p:nvSpPr>
        <p:spPr bwMode="auto">
          <a:xfrm>
            <a:off x="684213" y="692150"/>
            <a:ext cx="7570787" cy="51450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sz="2200">
                <a:cs typeface="Arial" panose="020B0604020202020204" pitchFamily="34" charset="0"/>
              </a:rPr>
              <a:t>The results from Dudley’s most recent ‘cybersurvey’ indicate that not all children and young people are taught to stay safe online by their parents or carers </a:t>
            </a:r>
          </a:p>
          <a:p>
            <a:pPr eaLnBrk="1" hangingPunct="1"/>
            <a:r>
              <a:rPr lang="en-GB" altLang="en-US" sz="2200">
                <a:cs typeface="Arial" panose="020B0604020202020204" pitchFamily="34" charset="0"/>
              </a:rPr>
              <a:t>The research shows that parents are most likely to give online safety advice to eleven year olds, but after this age, their input falls away until fewer than half of fifteen year olds receive parental input, even though they are at the highest risk of experiencing online problems </a:t>
            </a:r>
          </a:p>
          <a:p>
            <a:pPr eaLnBrk="1" hangingPunct="1"/>
            <a:r>
              <a:rPr lang="en-GB" altLang="en-US" sz="2200">
                <a:cs typeface="Arial" panose="020B0604020202020204" pitchFamily="34" charset="0"/>
              </a:rPr>
              <a:t>The results also show that parents and carers deliver more online safety advice to daughters and considerably less to sons</a:t>
            </a:r>
          </a:p>
          <a:p>
            <a:pPr eaLnBrk="1" hangingPunct="1"/>
            <a:r>
              <a:rPr lang="en-GB" altLang="en-US" sz="2200">
                <a:cs typeface="Arial" panose="020B0604020202020204" pitchFamily="34" charset="0"/>
              </a:rPr>
              <a:t>Being able to turn to a parent or carer when things go wrong is vital for keeping children and young people safe </a:t>
            </a:r>
          </a:p>
          <a:p>
            <a:pPr eaLnBrk="1" hangingPunct="1"/>
            <a:endParaRPr lang="en-GB" altLang="en-US" sz="2200">
              <a:solidFill>
                <a:srgbClr val="7030A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0120E88C-4BEB-43AD-846A-836106B88024}"/>
              </a:ext>
            </a:extLst>
          </p:cNvPr>
          <p:cNvSpPr>
            <a:spLocks noGrp="1" noChangeArrowheads="1"/>
          </p:cNvSpPr>
          <p:nvPr>
            <p:ph type="title"/>
          </p:nvPr>
        </p:nvSpPr>
        <p:spPr bwMode="auto">
          <a:xfrm>
            <a:off x="374650" y="269875"/>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en-GB" altLang="en-US" sz="3600" b="1">
                <a:solidFill>
                  <a:schemeClr val="tx1"/>
                </a:solidFill>
                <a:ea typeface="Times New Roman" panose="02020603050405020304" pitchFamily="18" charset="0"/>
                <a:cs typeface="Arial" panose="020B0604020202020204" pitchFamily="34" charset="0"/>
              </a:rPr>
              <a:t>Main concerns (shared with staff)</a:t>
            </a:r>
            <a:br>
              <a:rPr lang="en-GB" altLang="en-US" sz="3600" b="1">
                <a:solidFill>
                  <a:schemeClr val="tx1"/>
                </a:solidFill>
                <a:ea typeface="Times New Roman" panose="02020603050405020304" pitchFamily="18" charset="0"/>
                <a:cs typeface="Arial" panose="020B0604020202020204" pitchFamily="34" charset="0"/>
              </a:rPr>
            </a:br>
            <a:endParaRPr lang="en-GB" altLang="en-US" sz="3600" b="1">
              <a:solidFill>
                <a:schemeClr val="tx1"/>
              </a:solidFill>
              <a:ea typeface="Times New Roman" panose="02020603050405020304" pitchFamily="18" charset="0"/>
              <a:cs typeface="Arial" panose="020B0604020202020204" pitchFamily="34" charset="0"/>
            </a:endParaRPr>
          </a:p>
        </p:txBody>
      </p:sp>
      <p:sp>
        <p:nvSpPr>
          <p:cNvPr id="3" name="Content Placeholder 2">
            <a:extLst>
              <a:ext uri="{FF2B5EF4-FFF2-40B4-BE49-F238E27FC236}">
                <a16:creationId xmlns:a16="http://schemas.microsoft.com/office/drawing/2014/main" id="{201D7AC4-D75D-4DDB-B1F3-EF1E320C6984}"/>
              </a:ext>
            </a:extLst>
          </p:cNvPr>
          <p:cNvSpPr>
            <a:spLocks noGrp="1"/>
          </p:cNvSpPr>
          <p:nvPr>
            <p:ph idx="1"/>
          </p:nvPr>
        </p:nvSpPr>
        <p:spPr>
          <a:xfrm>
            <a:off x="468313" y="1052513"/>
            <a:ext cx="8229600" cy="5113337"/>
          </a:xfrm>
        </p:spPr>
        <p:txBody>
          <a:bodyPr>
            <a:normAutofit/>
          </a:bodyPr>
          <a:lstStyle/>
          <a:p>
            <a:pPr marL="0" indent="0">
              <a:spcBef>
                <a:spcPct val="0"/>
              </a:spcBef>
              <a:defRPr/>
            </a:pPr>
            <a:r>
              <a:rPr lang="en-GB" sz="2000" dirty="0">
                <a:cs typeface="Arial" panose="020B0604020202020204" pitchFamily="34" charset="0"/>
              </a:rPr>
              <a:t>Parents feel there is a gap between younger and older generations regarding online safety and knowledge in general</a:t>
            </a:r>
          </a:p>
          <a:p>
            <a:pPr marL="0" indent="0">
              <a:spcBef>
                <a:spcPct val="0"/>
              </a:spcBef>
              <a:defRPr/>
            </a:pPr>
            <a:r>
              <a:rPr lang="en-GB" sz="2000" dirty="0">
                <a:ea typeface="Times New Roman" pitchFamily="18" charset="0"/>
                <a:cs typeface="Arial" panose="020B0604020202020204" pitchFamily="34" charset="0"/>
              </a:rPr>
              <a:t>Parents worry as their children are ‘cleverer’ than them with IT –  so even with parental settings in place, young people can still access ‘things’, as they know a way around these settings</a:t>
            </a:r>
            <a:endParaRPr lang="en-GB" sz="2000" dirty="0">
              <a:cs typeface="Arial" panose="020B0604020202020204" pitchFamily="34" charset="0"/>
            </a:endParaRPr>
          </a:p>
          <a:p>
            <a:pPr marL="0" indent="0">
              <a:spcBef>
                <a:spcPct val="0"/>
              </a:spcBef>
              <a:defRPr/>
            </a:pPr>
            <a:r>
              <a:rPr lang="en-GB" sz="2000" dirty="0">
                <a:ea typeface="Times New Roman" pitchFamily="18" charset="0"/>
                <a:cs typeface="Arial" panose="020B0604020202020204" pitchFamily="34" charset="0"/>
              </a:rPr>
              <a:t>Concern from parents about the amount of pornography online and images that are displayed e.g. via google images</a:t>
            </a:r>
            <a:endParaRPr lang="en-GB" sz="2000" dirty="0">
              <a:cs typeface="Arial" panose="020B0604020202020204" pitchFamily="34" charset="0"/>
            </a:endParaRPr>
          </a:p>
          <a:p>
            <a:pPr marL="0" indent="0">
              <a:spcBef>
                <a:spcPct val="0"/>
              </a:spcBef>
              <a:defRPr/>
            </a:pPr>
            <a:r>
              <a:rPr lang="en-GB" sz="2000" dirty="0">
                <a:ea typeface="Times New Roman" pitchFamily="18" charset="0"/>
                <a:cs typeface="Arial" panose="020B0604020202020204" pitchFamily="34" charset="0"/>
              </a:rPr>
              <a:t>Some are pro-active about protecting youngsters online – but are worried about putting in boundaries and rules. What happens when their children visit other people’s houses - they can’t safeguard them forever, but want limitations/boundaries to still be in place</a:t>
            </a:r>
            <a:endParaRPr lang="en-GB" sz="2000" dirty="0">
              <a:cs typeface="Arial" panose="020B0604020202020204" pitchFamily="34" charset="0"/>
            </a:endParaRPr>
          </a:p>
          <a:p>
            <a:pPr marL="0" indent="0">
              <a:spcBef>
                <a:spcPct val="0"/>
              </a:spcBef>
              <a:defRPr/>
            </a:pPr>
            <a:r>
              <a:rPr lang="en-GB" sz="2000" dirty="0">
                <a:ea typeface="Times New Roman" pitchFamily="18" charset="0"/>
                <a:cs typeface="Arial" panose="020B0604020202020204" pitchFamily="34" charset="0"/>
              </a:rPr>
              <a:t>Differences in couples – some are ok with usage, some less so – making it really clear that  working as a team to protect children online is very important</a:t>
            </a:r>
            <a:r>
              <a:rPr lang="en-GB" sz="2000" dirty="0">
                <a:cs typeface="Arial" panose="020B0604020202020204" pitchFamily="34" charset="0"/>
              </a:rPr>
              <a:t> </a:t>
            </a:r>
          </a:p>
          <a:p>
            <a:pPr marL="0" indent="0">
              <a:spcBef>
                <a:spcPct val="0"/>
              </a:spcBef>
              <a:defRPr/>
            </a:pPr>
            <a:r>
              <a:rPr lang="en-GB" sz="2000" dirty="0">
                <a:ea typeface="Times New Roman" pitchFamily="18" charset="0"/>
                <a:cs typeface="Arial" panose="020B0604020202020204" pitchFamily="34" charset="0"/>
              </a:rPr>
              <a:t>Children refuse to come off gaming machines or Minecraft and are glued to screens-concerns over the amount of time spent online</a:t>
            </a:r>
            <a:endParaRPr lang="en-GB" sz="1200" dirty="0">
              <a:cs typeface="Arial" panose="020B0604020202020204" pitchFamily="34" charset="0"/>
            </a:endParaRPr>
          </a:p>
          <a:p>
            <a:pPr marL="0" indent="0">
              <a:spcBef>
                <a:spcPct val="0"/>
              </a:spcBef>
              <a:defRPr/>
            </a:pPr>
            <a:endParaRPr lang="en-GB" sz="2000" dirty="0">
              <a:solidFill>
                <a:srgbClr val="7030A0"/>
              </a:solidFill>
              <a:latin typeface="Calibri" pitchFamily="34" charset="0"/>
              <a:cs typeface="Calibri" pitchFamily="34" charset="0"/>
            </a:endParaRPr>
          </a:p>
          <a:p>
            <a:pPr eaLnBrk="1" hangingPunct="1">
              <a:defRPr/>
            </a:pPr>
            <a:endParaRPr lang="en-GB" sz="2000" dirty="0">
              <a:solidFill>
                <a:srgbClr val="7030A0"/>
              </a:solidFill>
              <a:latin typeface="Calibri" pitchFamily="34" charset="0"/>
              <a:cs typeface="Calibri" pitchFamily="34" charset="0"/>
            </a:endParaRPr>
          </a:p>
        </p:txBody>
      </p:sp>
      <p:pic>
        <p:nvPicPr>
          <p:cNvPr id="28676" name="Picture 3" descr="untitled.png">
            <a:extLst>
              <a:ext uri="{FF2B5EF4-FFF2-40B4-BE49-F238E27FC236}">
                <a16:creationId xmlns:a16="http://schemas.microsoft.com/office/drawing/2014/main" id="{B23C69A4-2870-4599-A28C-7343C99AD79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01025" y="44450"/>
            <a:ext cx="8064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5E9D3970-1ECB-4A12-8089-E448127323BB}"/>
              </a:ext>
            </a:extLst>
          </p:cNvPr>
          <p:cNvSpPr>
            <a:spLocks noGrp="1" noChangeArrowheads="1"/>
          </p:cNvSpPr>
          <p:nvPr>
            <p:ph type="title"/>
          </p:nvPr>
        </p:nvSpPr>
        <p:spPr bwMode="auto">
          <a:xfrm>
            <a:off x="539750" y="381000"/>
            <a:ext cx="7065963"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n-GB" altLang="en-US" sz="3600" b="1">
                <a:solidFill>
                  <a:schemeClr val="tx1"/>
                </a:solidFill>
                <a:cs typeface="Arial" panose="020B0604020202020204" pitchFamily="34" charset="0"/>
              </a:rPr>
              <a:t>What Parents/Carers say</a:t>
            </a:r>
          </a:p>
        </p:txBody>
      </p:sp>
      <p:sp>
        <p:nvSpPr>
          <p:cNvPr id="6" name="TextBox 5">
            <a:extLst>
              <a:ext uri="{FF2B5EF4-FFF2-40B4-BE49-F238E27FC236}">
                <a16:creationId xmlns:a16="http://schemas.microsoft.com/office/drawing/2014/main" id="{8A9BA864-B9A3-4CBE-BF82-92B0A7E96045}"/>
              </a:ext>
            </a:extLst>
          </p:cNvPr>
          <p:cNvSpPr txBox="1"/>
          <p:nvPr/>
        </p:nvSpPr>
        <p:spPr>
          <a:xfrm>
            <a:off x="468313" y="1125538"/>
            <a:ext cx="8280400" cy="6246812"/>
          </a:xfrm>
          <a:prstGeom prst="rect">
            <a:avLst/>
          </a:prstGeom>
          <a:noFill/>
        </p:spPr>
        <p:txBody>
          <a:bodyPr>
            <a:spAutoFit/>
          </a:bodyPr>
          <a:lstStyle/>
          <a:p>
            <a:pPr marL="285750" indent="-285750" eaLnBrk="1" hangingPunct="1">
              <a:defRPr/>
            </a:pPr>
            <a:endParaRPr lang="en-GB" sz="2000" dirty="0">
              <a:solidFill>
                <a:srgbClr val="7030A0"/>
              </a:solidFill>
            </a:endParaRPr>
          </a:p>
          <a:p>
            <a:pPr marL="285750" indent="-285750" eaLnBrk="1" hangingPunct="1">
              <a:buFont typeface="Arial" panose="020B0604020202020204" pitchFamily="34" charset="0"/>
              <a:buChar char="•"/>
              <a:defRPr/>
            </a:pPr>
            <a:r>
              <a:rPr lang="en-GB" sz="2000" dirty="0"/>
              <a:t>I can’t keep up with my child. I feel useless. I don’t understand the Apps they are using</a:t>
            </a:r>
          </a:p>
          <a:p>
            <a:pPr marL="285750" indent="-285750" eaLnBrk="1" hangingPunct="1">
              <a:buFont typeface="Arial" panose="020B0604020202020204" pitchFamily="34" charset="0"/>
              <a:buChar char="•"/>
              <a:defRPr/>
            </a:pPr>
            <a:r>
              <a:rPr lang="en-GB" sz="2000" dirty="0"/>
              <a:t>What do I need to know about the Apps my child is using? Are they safe?</a:t>
            </a:r>
          </a:p>
          <a:p>
            <a:pPr marL="285750" indent="-285750" eaLnBrk="1" hangingPunct="1">
              <a:buFont typeface="Arial" panose="020B0604020202020204" pitchFamily="34" charset="0"/>
              <a:buChar char="•"/>
              <a:defRPr/>
            </a:pPr>
            <a:r>
              <a:rPr lang="en-GB" sz="2000" dirty="0"/>
              <a:t>How can I limit the time my child spends on line?</a:t>
            </a:r>
          </a:p>
          <a:p>
            <a:pPr marL="285750" indent="-285750" eaLnBrk="1" hangingPunct="1">
              <a:buFont typeface="Arial" panose="020B0604020202020204" pitchFamily="34" charset="0"/>
              <a:buChar char="•"/>
              <a:defRPr/>
            </a:pPr>
            <a:r>
              <a:rPr lang="en-GB" sz="2000" dirty="0"/>
              <a:t>My child’s older brother/sister plays ‘COD’. My child doesn’t understand why I won’t let them use it yet</a:t>
            </a:r>
          </a:p>
          <a:p>
            <a:pPr marL="285750" indent="-285750" eaLnBrk="1" hangingPunct="1">
              <a:buFont typeface="Arial" panose="020B0604020202020204" pitchFamily="34" charset="0"/>
              <a:buChar char="•"/>
              <a:defRPr/>
            </a:pPr>
            <a:r>
              <a:rPr lang="en-GB" sz="2000" dirty="0"/>
              <a:t>I am separated from my partner. When my child goes to their house, the ‘online boundaries’ are different and sometimes undermining</a:t>
            </a:r>
          </a:p>
          <a:p>
            <a:pPr marL="285750" indent="-285750" eaLnBrk="1" hangingPunct="1">
              <a:buFont typeface="Arial" panose="020B0604020202020204" pitchFamily="34" charset="0"/>
              <a:buChar char="•"/>
              <a:defRPr/>
            </a:pPr>
            <a:r>
              <a:rPr lang="en-GB" sz="2000" dirty="0"/>
              <a:t>When can my child have a mobile phone? Their friends have one</a:t>
            </a:r>
          </a:p>
          <a:p>
            <a:pPr marL="285750" indent="-285750" eaLnBrk="1" hangingPunct="1">
              <a:buFont typeface="Arial" panose="020B0604020202020204" pitchFamily="34" charset="0"/>
              <a:buChar char="•"/>
              <a:defRPr/>
            </a:pPr>
            <a:r>
              <a:rPr lang="en-GB" sz="2000" dirty="0"/>
              <a:t>All my child’s friends are using this App. Peer pressure is massive. I feel so guilty about saying ‘you can’t’-am I a bad parent?</a:t>
            </a:r>
          </a:p>
          <a:p>
            <a:pPr marL="285750" indent="-285750" eaLnBrk="1" hangingPunct="1">
              <a:buFont typeface="Arial" panose="020B0604020202020204" pitchFamily="34" charset="0"/>
              <a:buChar char="•"/>
              <a:defRPr/>
            </a:pPr>
            <a:r>
              <a:rPr lang="en-GB" sz="2000" dirty="0"/>
              <a:t>I am a governor and a parent. Awful things happen on the internet. What are schools doing to help us?</a:t>
            </a:r>
          </a:p>
          <a:p>
            <a:pPr marL="285750" indent="-285750" eaLnBrk="1" hangingPunct="1">
              <a:buFont typeface="Arial" panose="020B0604020202020204" pitchFamily="34" charset="0"/>
              <a:buChar char="•"/>
              <a:defRPr/>
            </a:pPr>
            <a:endParaRPr lang="en-GB" sz="2000" dirty="0">
              <a:solidFill>
                <a:srgbClr val="7030A0"/>
              </a:solidFill>
            </a:endParaRPr>
          </a:p>
          <a:p>
            <a:pPr eaLnBrk="1" hangingPunct="1">
              <a:defRPr/>
            </a:pPr>
            <a:endParaRPr lang="en-GB" sz="2000" dirty="0">
              <a:solidFill>
                <a:srgbClr val="7030A0"/>
              </a:solidFill>
            </a:endParaRPr>
          </a:p>
          <a:p>
            <a:pPr eaLnBrk="1" hangingPunct="1">
              <a:defRPr/>
            </a:pPr>
            <a:endParaRPr lang="en-GB" sz="2000" dirty="0">
              <a:solidFill>
                <a:srgbClr val="7030A0"/>
              </a:solidFill>
            </a:endParaRPr>
          </a:p>
          <a:p>
            <a:pPr eaLnBrk="1" hangingPunct="1">
              <a:defRPr/>
            </a:pPr>
            <a:endParaRPr lang="en-GB" sz="2000" dirty="0">
              <a:solidFill>
                <a:srgbClr val="7030A0"/>
              </a:solidFill>
            </a:endParaRPr>
          </a:p>
          <a:p>
            <a:pPr eaLnBrk="1" hangingPunct="1">
              <a:defRPr/>
            </a:pPr>
            <a:endParaRPr lang="en-GB" sz="2000" dirty="0">
              <a:solidFill>
                <a:srgbClr val="7030A0"/>
              </a:solidFill>
            </a:endParaRPr>
          </a:p>
        </p:txBody>
      </p:sp>
      <p:pic>
        <p:nvPicPr>
          <p:cNvPr id="29700" name="Picture 7" descr="A picture containing clipart&#10;&#10;Description generated with high confidence">
            <a:extLst>
              <a:ext uri="{FF2B5EF4-FFF2-40B4-BE49-F238E27FC236}">
                <a16:creationId xmlns:a16="http://schemas.microsoft.com/office/drawing/2014/main" id="{34AE9789-52A4-4125-9FFA-768600FE82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476250"/>
            <a:ext cx="109220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AC09CE9A-501B-4E5C-9C74-56F309254A90}"/>
              </a:ext>
            </a:extLst>
          </p:cNvPr>
          <p:cNvSpPr>
            <a:spLocks noGrp="1"/>
          </p:cNvSpPr>
          <p:nvPr>
            <p:ph type="title"/>
          </p:nvPr>
        </p:nvSpPr>
        <p:spPr bwMode="auto">
          <a:xfrm>
            <a:off x="611188" y="2603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n-GB" altLang="en-US" sz="4000" b="1">
                <a:solidFill>
                  <a:schemeClr val="tx1"/>
                </a:solidFill>
                <a:cs typeface="Arial" panose="020B0604020202020204" pitchFamily="34" charset="0"/>
              </a:rPr>
              <a:t>What parents want to know</a:t>
            </a:r>
          </a:p>
        </p:txBody>
      </p:sp>
      <p:sp>
        <p:nvSpPr>
          <p:cNvPr id="30723" name="Content Placeholder 2">
            <a:extLst>
              <a:ext uri="{FF2B5EF4-FFF2-40B4-BE49-F238E27FC236}">
                <a16:creationId xmlns:a16="http://schemas.microsoft.com/office/drawing/2014/main" id="{4CD58E83-875C-4475-9098-266F2AE7F7ED}"/>
              </a:ext>
            </a:extLst>
          </p:cNvPr>
          <p:cNvSpPr>
            <a:spLocks noGrp="1"/>
          </p:cNvSpPr>
          <p:nvPr>
            <p:ph idx="1"/>
          </p:nvPr>
        </p:nvSpPr>
        <p:spPr bwMode="auto">
          <a:xfrm>
            <a:off x="457200" y="1628775"/>
            <a:ext cx="82296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z="2000">
                <a:cs typeface="Arial" panose="020B0604020202020204" pitchFamily="34" charset="0"/>
              </a:rPr>
              <a:t>How do I set filters on my home wireless network?</a:t>
            </a:r>
          </a:p>
          <a:p>
            <a:r>
              <a:rPr lang="en-GB" altLang="en-US" sz="2000">
                <a:ea typeface="Times New Roman" panose="02020603050405020304" pitchFamily="18" charset="0"/>
                <a:cs typeface="Arial" panose="020B0604020202020204" pitchFamily="34" charset="0"/>
              </a:rPr>
              <a:t>How do I put in boundaries early?</a:t>
            </a:r>
            <a:endParaRPr lang="en-GB" altLang="en-US" sz="2000">
              <a:cs typeface="Arial" panose="020B0604020202020204" pitchFamily="34" charset="0"/>
            </a:endParaRPr>
          </a:p>
          <a:p>
            <a:r>
              <a:rPr lang="en-GB" altLang="en-US" sz="2000">
                <a:cs typeface="Arial" panose="020B0604020202020204" pitchFamily="34" charset="0"/>
              </a:rPr>
              <a:t>What is the best way to prevent trojans and viruses – protect banking information, passwords etc? </a:t>
            </a:r>
          </a:p>
          <a:p>
            <a:r>
              <a:rPr lang="en-GB" altLang="en-US" sz="2000">
                <a:cs typeface="Arial" panose="020B0604020202020204" pitchFamily="34" charset="0"/>
              </a:rPr>
              <a:t>How do I  protect my child from coming across inappropriate contact?</a:t>
            </a:r>
          </a:p>
          <a:p>
            <a:r>
              <a:rPr lang="en-GB" altLang="en-US" sz="2000">
                <a:cs typeface="Arial" panose="020B0604020202020204" pitchFamily="34" charset="0"/>
              </a:rPr>
              <a:t>I understand that young people can access sexually explicit material easily online. What do I do if this happens?</a:t>
            </a:r>
          </a:p>
          <a:p>
            <a:r>
              <a:rPr lang="en-GB" altLang="en-US" sz="2000">
                <a:cs typeface="Arial" panose="020B0604020202020204" pitchFamily="34" charset="0"/>
              </a:rPr>
              <a:t>My child plays online games with people they don’t really know. Is this a problem?</a:t>
            </a:r>
          </a:p>
          <a:p>
            <a:r>
              <a:rPr lang="en-GB" altLang="en-US" sz="2000">
                <a:cs typeface="Arial" panose="020B0604020202020204" pitchFamily="34" charset="0"/>
              </a:rPr>
              <a:t>How would I stop my child being a twitter troll?</a:t>
            </a:r>
          </a:p>
          <a:p>
            <a:r>
              <a:rPr lang="en-GB" altLang="en-US" sz="2000">
                <a:cs typeface="Arial" panose="020B0604020202020204" pitchFamily="34" charset="0"/>
              </a:rPr>
              <a:t>How do I stop my child being radicalised?</a:t>
            </a:r>
          </a:p>
          <a:p>
            <a:endParaRPr lang="en-GB" altLang="en-US" sz="2000">
              <a:solidFill>
                <a:srgbClr val="7030A0"/>
              </a:solidFill>
              <a:latin typeface="Calibri" panose="020F0502020204030204" pitchFamily="34" charset="0"/>
              <a:cs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514088E9-09BC-4F83-BAB3-48E01443B266}"/>
              </a:ext>
            </a:extLst>
          </p:cNvPr>
          <p:cNvSpPr>
            <a:spLocks noGrp="1"/>
          </p:cNvSpPr>
          <p:nvPr>
            <p:ph type="title"/>
          </p:nvPr>
        </p:nvSpPr>
        <p:spPr bwMode="auto">
          <a:xfrm>
            <a:off x="457200" y="276225"/>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en-GB" altLang="en-US" sz="2800" b="1">
                <a:solidFill>
                  <a:schemeClr val="tx1"/>
                </a:solidFill>
                <a:cs typeface="Arial" panose="020B0604020202020204" pitchFamily="34" charset="0"/>
              </a:rPr>
              <a:t>Advice to parents and carers </a:t>
            </a:r>
            <a:br>
              <a:rPr lang="en-GB" altLang="en-US" sz="2800" b="1">
                <a:solidFill>
                  <a:schemeClr val="tx1"/>
                </a:solidFill>
                <a:cs typeface="Arial" panose="020B0604020202020204" pitchFamily="34" charset="0"/>
              </a:rPr>
            </a:br>
            <a:r>
              <a:rPr lang="en-GB" altLang="en-US" sz="2800" b="1">
                <a:solidFill>
                  <a:schemeClr val="tx1"/>
                </a:solidFill>
                <a:cs typeface="Arial" panose="020B0604020202020204" pitchFamily="34" charset="0"/>
              </a:rPr>
              <a:t>from children and young people in Dudley </a:t>
            </a:r>
            <a:br>
              <a:rPr lang="en-GB" altLang="en-US" sz="2400">
                <a:solidFill>
                  <a:srgbClr val="7030A0"/>
                </a:solidFill>
              </a:rPr>
            </a:br>
            <a:endParaRPr lang="en-GB" altLang="en-US" sz="2400">
              <a:solidFill>
                <a:srgbClr val="7030A0"/>
              </a:solidFill>
            </a:endParaRPr>
          </a:p>
        </p:txBody>
      </p:sp>
      <p:sp>
        <p:nvSpPr>
          <p:cNvPr id="31747" name="Content Placeholder 2">
            <a:extLst>
              <a:ext uri="{FF2B5EF4-FFF2-40B4-BE49-F238E27FC236}">
                <a16:creationId xmlns:a16="http://schemas.microsoft.com/office/drawing/2014/main" id="{F5747246-46B8-4DBD-AF3D-DDCC0717FB26}"/>
              </a:ext>
            </a:extLst>
          </p:cNvPr>
          <p:cNvSpPr>
            <a:spLocks noGrp="1"/>
          </p:cNvSpPr>
          <p:nvPr>
            <p:ph idx="1"/>
          </p:nvPr>
        </p:nvSpPr>
        <p:spPr bwMode="auto">
          <a:xfrm>
            <a:off x="250825" y="1484313"/>
            <a:ext cx="8642350" cy="4824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sz="2000">
                <a:cs typeface="Arial" panose="020B0604020202020204" pitchFamily="34" charset="0"/>
              </a:rPr>
              <a:t>Show an interest – ask them what apps, games and websites they use and learn about the safety features on them (these are usually in the settings tab ) </a:t>
            </a:r>
          </a:p>
          <a:p>
            <a:pPr eaLnBrk="1" hangingPunct="1"/>
            <a:r>
              <a:rPr lang="en-GB" altLang="en-US" sz="2000">
                <a:cs typeface="Arial" panose="020B0604020202020204" pitchFamily="34" charset="0"/>
              </a:rPr>
              <a:t>Help them feel comfortable talking to you – make sure they know they can talk to you about anything – if you don’t know the answer you can research it online together</a:t>
            </a:r>
          </a:p>
          <a:p>
            <a:pPr eaLnBrk="1" hangingPunct="1"/>
            <a:r>
              <a:rPr lang="en-GB" altLang="en-US" sz="2000">
                <a:cs typeface="Arial" panose="020B0604020202020204" pitchFamily="34" charset="0"/>
              </a:rPr>
              <a:t>Tell them to show you any messages they don’t like</a:t>
            </a:r>
          </a:p>
          <a:p>
            <a:pPr eaLnBrk="1" hangingPunct="1"/>
            <a:r>
              <a:rPr lang="en-GB" altLang="en-US" sz="2000">
                <a:cs typeface="Arial" panose="020B0604020202020204" pitchFamily="34" charset="0"/>
              </a:rPr>
              <a:t>Tell them where else they can go if they don’t feel comfortable talking to you about stuff (another relative /school nurse / Childline etc)</a:t>
            </a:r>
          </a:p>
          <a:p>
            <a:pPr eaLnBrk="1" hangingPunct="1"/>
            <a:r>
              <a:rPr lang="en-GB" altLang="en-US" sz="2000">
                <a:cs typeface="Arial" panose="020B0604020202020204" pitchFamily="34" charset="0"/>
              </a:rPr>
              <a:t>Respect your children’s privacy – do not ‘snoop’ in  their phone /or check the websites they have visited</a:t>
            </a:r>
          </a:p>
          <a:p>
            <a:pPr eaLnBrk="1" hangingPunct="1"/>
            <a:r>
              <a:rPr lang="en-GB" altLang="en-US" sz="2000">
                <a:cs typeface="Arial" panose="020B0604020202020204" pitchFamily="34" charset="0"/>
              </a:rPr>
              <a:t>If something bad happens to your child online, support them – don’t punish them by taking away their mobile / internet access – </a:t>
            </a:r>
          </a:p>
          <a:p>
            <a:pPr eaLnBrk="1" hangingPunct="1">
              <a:buFontTx/>
              <a:buNone/>
            </a:pPr>
            <a:r>
              <a:rPr lang="en-GB" altLang="en-US" sz="2000">
                <a:cs typeface="Arial" panose="020B0604020202020204" pitchFamily="34" charset="0"/>
              </a:rPr>
              <a:t>	it’s not their fault</a:t>
            </a:r>
          </a:p>
          <a:p>
            <a:pPr eaLnBrk="1" hangingPunct="1"/>
            <a:endParaRPr lang="en-GB" altLang="en-US" sz="2000">
              <a:solidFill>
                <a:srgbClr val="7030A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E097CC27-3883-4D3E-A661-4B0E47EA0171}"/>
              </a:ext>
            </a:extLst>
          </p:cNvPr>
          <p:cNvSpPr>
            <a:spLocks noGrp="1" noChangeArrowheads="1"/>
          </p:cNvSpPr>
          <p:nvPr>
            <p:ph type="title"/>
          </p:nvPr>
        </p:nvSpPr>
        <p:spPr bwMode="auto">
          <a:xfrm>
            <a:off x="539750" y="333375"/>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en-GB" altLang="en-US" sz="2800" b="1">
                <a:solidFill>
                  <a:schemeClr val="tx1"/>
                </a:solidFill>
                <a:cs typeface="Arial" panose="020B0604020202020204" pitchFamily="34" charset="0"/>
              </a:rPr>
              <a:t>Advice to parents and carers </a:t>
            </a:r>
            <a:br>
              <a:rPr lang="en-GB" altLang="en-US" sz="2800" b="1">
                <a:solidFill>
                  <a:schemeClr val="tx1"/>
                </a:solidFill>
                <a:cs typeface="Arial" panose="020B0604020202020204" pitchFamily="34" charset="0"/>
              </a:rPr>
            </a:br>
            <a:r>
              <a:rPr lang="en-GB" altLang="en-US" sz="2800" b="1">
                <a:solidFill>
                  <a:schemeClr val="tx1"/>
                </a:solidFill>
                <a:cs typeface="Arial" panose="020B0604020202020204" pitchFamily="34" charset="0"/>
              </a:rPr>
              <a:t>from children and young people in Dudley</a:t>
            </a:r>
            <a:endParaRPr lang="en-GB" altLang="en-US" sz="2800">
              <a:solidFill>
                <a:schemeClr val="tx1"/>
              </a:solidFill>
              <a:cs typeface="Arial" panose="020B0604020202020204" pitchFamily="34" charset="0"/>
            </a:endParaRPr>
          </a:p>
        </p:txBody>
      </p:sp>
      <p:sp>
        <p:nvSpPr>
          <p:cNvPr id="3" name="Content Placeholder 2">
            <a:extLst>
              <a:ext uri="{FF2B5EF4-FFF2-40B4-BE49-F238E27FC236}">
                <a16:creationId xmlns:a16="http://schemas.microsoft.com/office/drawing/2014/main" id="{8BA26C2A-2C58-41E8-AFEA-E3F92E0E6FDC}"/>
              </a:ext>
            </a:extLst>
          </p:cNvPr>
          <p:cNvSpPr>
            <a:spLocks noGrp="1"/>
          </p:cNvSpPr>
          <p:nvPr>
            <p:ph idx="1"/>
          </p:nvPr>
        </p:nvSpPr>
        <p:spPr>
          <a:xfrm>
            <a:off x="457200" y="1855788"/>
            <a:ext cx="8229600" cy="4525962"/>
          </a:xfrm>
        </p:spPr>
        <p:txBody>
          <a:bodyPr>
            <a:normAutofit fontScale="70000" lnSpcReduction="20000"/>
          </a:bodyPr>
          <a:lstStyle/>
          <a:p>
            <a:pPr eaLnBrk="1" hangingPunct="1">
              <a:defRPr/>
            </a:pPr>
            <a:r>
              <a:rPr lang="en-GB" dirty="0">
                <a:cs typeface="Arial" panose="020B0604020202020204" pitchFamily="34" charset="0"/>
              </a:rPr>
              <a:t>Watch out for any changes in your child if you see any, share your concerns with the school to see if they have noticed anything</a:t>
            </a:r>
          </a:p>
          <a:p>
            <a:pPr eaLnBrk="1" hangingPunct="1">
              <a:defRPr/>
            </a:pPr>
            <a:r>
              <a:rPr lang="en-GB" dirty="0">
                <a:cs typeface="Arial" panose="020B0604020202020204" pitchFamily="34" charset="0"/>
              </a:rPr>
              <a:t>‘Clean’ your child’s friend lists with them to make sure they </a:t>
            </a:r>
            <a:r>
              <a:rPr lang="en-GB" b="1" u="sng" dirty="0">
                <a:cs typeface="Arial" panose="020B0604020202020204" pitchFamily="34" charset="0"/>
              </a:rPr>
              <a:t>really</a:t>
            </a:r>
            <a:r>
              <a:rPr lang="en-GB" dirty="0">
                <a:cs typeface="Arial" panose="020B0604020202020204" pitchFamily="34" charset="0"/>
              </a:rPr>
              <a:t> know all of their friends and who they are talking to</a:t>
            </a:r>
          </a:p>
          <a:p>
            <a:pPr eaLnBrk="1" hangingPunct="1">
              <a:defRPr/>
            </a:pPr>
            <a:r>
              <a:rPr lang="en-GB" dirty="0">
                <a:cs typeface="Arial" panose="020B0604020202020204" pitchFamily="34" charset="0"/>
              </a:rPr>
              <a:t>Tell them to keep passwords and personal details safe</a:t>
            </a:r>
          </a:p>
          <a:p>
            <a:pPr eaLnBrk="1" hangingPunct="1">
              <a:defRPr/>
            </a:pPr>
            <a:r>
              <a:rPr lang="en-GB" dirty="0">
                <a:cs typeface="Arial" panose="020B0604020202020204" pitchFamily="34" charset="0"/>
              </a:rPr>
              <a:t>Get a good firewall and use parental blocks where appropriate (depending on their age and maturity)</a:t>
            </a:r>
          </a:p>
          <a:p>
            <a:pPr eaLnBrk="1" hangingPunct="1">
              <a:defRPr/>
            </a:pPr>
            <a:r>
              <a:rPr lang="en-GB" dirty="0">
                <a:cs typeface="Arial" panose="020B0604020202020204" pitchFamily="34" charset="0"/>
              </a:rPr>
              <a:t>Don’t feel like you have to know everything and don’t feel silly if you don’t – look it up or ask somebody, your child will probably be able to tell you!</a:t>
            </a:r>
          </a:p>
          <a:p>
            <a:pPr eaLnBrk="1" hangingPunct="1">
              <a:defRPr/>
            </a:pPr>
            <a:r>
              <a:rPr lang="en-GB" dirty="0">
                <a:cs typeface="Arial" panose="020B0604020202020204" pitchFamily="34" charset="0"/>
              </a:rPr>
              <a:t>Go to information sessions at school to learn the most up to date information</a:t>
            </a:r>
          </a:p>
          <a:p>
            <a:pPr eaLnBrk="1" hangingPunct="1">
              <a:defRPr/>
            </a:pPr>
            <a:endParaRPr lang="en-GB" dirty="0">
              <a:solidFill>
                <a:srgbClr val="7030A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C150927A-42D5-445A-955B-238DA2BADDBE}"/>
              </a:ext>
            </a:extLst>
          </p:cNvPr>
          <p:cNvSpPr>
            <a:spLocks noGrp="1"/>
          </p:cNvSpPr>
          <p:nvPr>
            <p:ph type="title"/>
          </p:nvPr>
        </p:nvSpPr>
        <p:spPr bwMode="auto">
          <a:xfrm>
            <a:off x="468313" y="260350"/>
            <a:ext cx="8229600" cy="1584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en-GB" altLang="en-US" sz="3200" b="1">
                <a:solidFill>
                  <a:schemeClr val="tx1"/>
                </a:solidFill>
              </a:rPr>
              <a:t>The below websites will help parents to do all of the above and know how to deal with things if they go wrong!</a:t>
            </a:r>
            <a:br>
              <a:rPr lang="en-GB" altLang="en-US" sz="3200">
                <a:solidFill>
                  <a:srgbClr val="7030A0"/>
                </a:solidFill>
              </a:rPr>
            </a:br>
            <a:endParaRPr lang="en-GB" altLang="en-US" sz="3200">
              <a:solidFill>
                <a:srgbClr val="7030A0"/>
              </a:solidFill>
            </a:endParaRPr>
          </a:p>
        </p:txBody>
      </p:sp>
      <p:sp>
        <p:nvSpPr>
          <p:cNvPr id="33795" name="Content Placeholder 2">
            <a:extLst>
              <a:ext uri="{FF2B5EF4-FFF2-40B4-BE49-F238E27FC236}">
                <a16:creationId xmlns:a16="http://schemas.microsoft.com/office/drawing/2014/main" id="{AA18C35E-16FB-4132-8C8D-3F4E261D8A98}"/>
              </a:ext>
            </a:extLst>
          </p:cNvPr>
          <p:cNvSpPr>
            <a:spLocks noGrp="1"/>
          </p:cNvSpPr>
          <p:nvPr>
            <p:ph idx="1"/>
          </p:nvPr>
        </p:nvSpPr>
        <p:spPr bwMode="auto">
          <a:xfrm>
            <a:off x="468313" y="2205038"/>
            <a:ext cx="8496300" cy="42481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defRPr/>
            </a:pPr>
            <a:r>
              <a:rPr lang="en-GB" altLang="en-US" sz="2800" u="sng" dirty="0">
                <a:hlinkClick r:id="rId2"/>
              </a:rPr>
              <a:t>https://www.thinkuknow.co.uk/parents/</a:t>
            </a:r>
            <a:endParaRPr lang="en-GB" altLang="en-US" sz="2800" dirty="0"/>
          </a:p>
          <a:p>
            <a:pPr eaLnBrk="1" hangingPunct="1">
              <a:defRPr/>
            </a:pPr>
            <a:r>
              <a:rPr lang="en-GB" altLang="en-US" sz="2800" u="sng" dirty="0">
                <a:hlinkClick r:id="rId3"/>
              </a:rPr>
              <a:t>www.parentinfo.org</a:t>
            </a:r>
            <a:endParaRPr lang="en-GB" altLang="en-US" sz="2800" dirty="0"/>
          </a:p>
          <a:p>
            <a:pPr eaLnBrk="1" hangingPunct="1">
              <a:defRPr/>
            </a:pPr>
            <a:r>
              <a:rPr lang="en-GB" altLang="en-US" sz="2800" u="sng" dirty="0">
                <a:hlinkClick r:id="rId4"/>
              </a:rPr>
              <a:t>https://www.internetmatters.org/</a:t>
            </a:r>
            <a:endParaRPr lang="en-GB" altLang="en-US" sz="2800" dirty="0"/>
          </a:p>
          <a:p>
            <a:pPr eaLnBrk="1" hangingPunct="1">
              <a:defRPr/>
            </a:pPr>
            <a:r>
              <a:rPr lang="en-GB" altLang="en-US" sz="2800" u="sng" dirty="0">
                <a:hlinkClick r:id="rId5"/>
              </a:rPr>
              <a:t>https://www.dudleysafeandsound.org/onlinesafety</a:t>
            </a:r>
            <a:endParaRPr lang="en-GB" altLang="en-US" sz="2800" dirty="0"/>
          </a:p>
          <a:p>
            <a:pPr eaLnBrk="1" hangingPunct="1">
              <a:defRPr/>
            </a:pPr>
            <a:r>
              <a:rPr lang="en-GB" altLang="en-US" sz="2800" dirty="0">
                <a:hlinkClick r:id="rId6"/>
              </a:rPr>
              <a:t>https://www.net-aware.org.uk</a:t>
            </a:r>
            <a:r>
              <a:rPr lang="en-GB" altLang="en-US" sz="2800" dirty="0"/>
              <a:t> </a:t>
            </a:r>
          </a:p>
          <a:p>
            <a:pPr eaLnBrk="1" hangingPunct="1">
              <a:defRPr/>
            </a:pPr>
            <a:r>
              <a:rPr lang="en-GB" altLang="en-US" sz="2800" u="sng" dirty="0">
                <a:hlinkClick r:id="rId7"/>
              </a:rPr>
              <a:t>www.getsafeonline.org</a:t>
            </a:r>
            <a:r>
              <a:rPr lang="en-GB" altLang="en-US" sz="2800" dirty="0"/>
              <a:t> </a:t>
            </a:r>
          </a:p>
          <a:p>
            <a:pPr eaLnBrk="1" hangingPunct="1">
              <a:defRPr/>
            </a:pPr>
            <a:r>
              <a:rPr lang="en-GB" altLang="en-US" sz="2800" dirty="0">
                <a:hlinkClick r:id="rId8"/>
              </a:rPr>
              <a:t>https://actionfraud.police.uk/</a:t>
            </a:r>
            <a:endParaRPr lang="en-GB" altLang="en-US" sz="2800" dirty="0"/>
          </a:p>
          <a:p>
            <a:pPr marL="0" indent="0" eaLnBrk="1" hangingPunct="1">
              <a:buFontTx/>
              <a:buNone/>
              <a:defRPr/>
            </a:pPr>
            <a:endParaRPr lang="en-GB" altLang="en-US" sz="2800" dirty="0"/>
          </a:p>
          <a:p>
            <a:pPr eaLnBrk="1" hangingPunct="1">
              <a:defRPr/>
            </a:pPr>
            <a:endParaRPr lang="en-GB" altLang="en-US" sz="2800" dirty="0"/>
          </a:p>
          <a:p>
            <a:pPr eaLnBrk="1" hangingPunct="1">
              <a:defRPr/>
            </a:pPr>
            <a:endParaRPr lang="en-GB" altLang="en-US" sz="2800" dirty="0"/>
          </a:p>
        </p:txBody>
      </p:sp>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ogo_presentation[1]">
  <a:themeElements>
    <a:clrScheme name="Logo_presentation[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ogo_presentation[1]">
      <a:majorFont>
        <a:latin typeface="Gill Alt One MT"/>
        <a:ea typeface=""/>
        <a:cs typeface=""/>
      </a:majorFont>
      <a:minorFont>
        <a:latin typeface="Gill Alt One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Logo_presentation[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ogo_presentation[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ogo_presentation[1]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ogo_presentation[1]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ogo_presentation[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ogo_presentation[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ogo_presentation[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Radial">
  <a:themeElements>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fontScheme name="Rad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Theme1</Template>
  <TotalTime>236</TotalTime>
  <Words>1016</Words>
  <Application>Microsoft Office PowerPoint</Application>
  <PresentationFormat>On-screen Show (4:3)</PresentationFormat>
  <Paragraphs>65</Paragraphs>
  <Slides>8</Slides>
  <Notes>0</Notes>
  <HiddenSlides>0</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8</vt:i4>
      </vt:variant>
    </vt:vector>
  </HeadingPairs>
  <TitlesOfParts>
    <vt:vector size="23" baseType="lpstr">
      <vt:lpstr>Arial</vt:lpstr>
      <vt:lpstr>Calibri</vt:lpstr>
      <vt:lpstr>Gill Alt One MT</vt:lpstr>
      <vt:lpstr>Wingdings</vt:lpstr>
      <vt:lpstr>Trebuchet MS</vt:lpstr>
      <vt:lpstr>Wingdings 3</vt:lpstr>
      <vt:lpstr>Times New Roman</vt:lpstr>
      <vt:lpstr>Arial Black</vt:lpstr>
      <vt:lpstr>MS PGothic</vt:lpstr>
      <vt:lpstr>Theme1</vt:lpstr>
      <vt:lpstr>Custom Design</vt:lpstr>
      <vt:lpstr>Logo_presentation[1]</vt:lpstr>
      <vt:lpstr>Facet</vt:lpstr>
      <vt:lpstr>Radial</vt:lpstr>
      <vt:lpstr>Blank</vt:lpstr>
      <vt:lpstr>What Parents Want To Know</vt:lpstr>
      <vt:lpstr>PowerPoint Presentation</vt:lpstr>
      <vt:lpstr>Main concerns (shared with staff) </vt:lpstr>
      <vt:lpstr>What Parents/Carers say</vt:lpstr>
      <vt:lpstr>What parents want to know</vt:lpstr>
      <vt:lpstr>Advice to parents and carers  from children and young people in Dudley  </vt:lpstr>
      <vt:lpstr>Advice to parents and carers  from children and young people in Dudley</vt:lpstr>
      <vt:lpstr>The below websites will help parents to do all of the above and know how to deal with things if they go wrong! </vt:lpstr>
    </vt:vector>
  </TitlesOfParts>
  <Company>Dudley 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parents want to know</dc:title>
  <dc:creator>katriona.lafferty</dc:creator>
  <cp:lastModifiedBy>Heather Jeavons</cp:lastModifiedBy>
  <cp:revision>50</cp:revision>
  <dcterms:created xsi:type="dcterms:W3CDTF">2017-11-28T10:33:56Z</dcterms:created>
  <dcterms:modified xsi:type="dcterms:W3CDTF">2018-01-14T13:39:13Z</dcterms:modified>
</cp:coreProperties>
</file>